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569" r:id="rId4"/>
    <p:sldId id="570" r:id="rId5"/>
    <p:sldId id="578" r:id="rId6"/>
    <p:sldId id="582" r:id="rId7"/>
    <p:sldId id="565" r:id="rId8"/>
    <p:sldId id="580" r:id="rId9"/>
    <p:sldId id="575" r:id="rId10"/>
    <p:sldId id="548" r:id="rId11"/>
    <p:sldId id="550" r:id="rId12"/>
    <p:sldId id="572" r:id="rId13"/>
    <p:sldId id="551" r:id="rId14"/>
    <p:sldId id="552" r:id="rId15"/>
    <p:sldId id="576" r:id="rId16"/>
    <p:sldId id="560" r:id="rId17"/>
    <p:sldId id="573" r:id="rId18"/>
    <p:sldId id="280" r:id="rId19"/>
    <p:sldId id="558" r:id="rId20"/>
    <p:sldId id="577" r:id="rId21"/>
    <p:sldId id="561" r:id="rId22"/>
    <p:sldId id="581" r:id="rId23"/>
    <p:sldId id="584" r:id="rId24"/>
    <p:sldId id="583" r:id="rId25"/>
    <p:sldId id="57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C92AD1-CF02-4382-8049-C8AA8B9316E6}" v="1672" dt="2024-10-05T11:36:37.6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86" y="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07C92AD1-CF02-4382-8049-C8AA8B9316E6}"/>
    <pc:docChg chg="undo redo custSel addSld delSld modSld sldOrd">
      <pc:chgData name="Wick, Felix" userId="85efb633-acf6-425d-a271-4f136bfa2fb0" providerId="ADAL" clId="{07C92AD1-CF02-4382-8049-C8AA8B9316E6}" dt="2024-10-05T11:39:48.873" v="19578" actId="167"/>
      <pc:docMkLst>
        <pc:docMk/>
      </pc:docMkLst>
      <pc:sldChg chg="modSp mod">
        <pc:chgData name="Wick, Felix" userId="85efb633-acf6-425d-a271-4f136bfa2fb0" providerId="ADAL" clId="{07C92AD1-CF02-4382-8049-C8AA8B9316E6}" dt="2024-09-29T20:21:50.581" v="7" actId="2711"/>
        <pc:sldMkLst>
          <pc:docMk/>
          <pc:sldMk cId="2632826113" sldId="256"/>
        </pc:sldMkLst>
        <pc:spChg chg="mod">
          <ac:chgData name="Wick, Felix" userId="85efb633-acf6-425d-a271-4f136bfa2fb0" providerId="ADAL" clId="{07C92AD1-CF02-4382-8049-C8AA8B9316E6}" dt="2024-09-29T20:21:50.581" v="7" actId="2711"/>
          <ac:spMkLst>
            <pc:docMk/>
            <pc:sldMk cId="2632826113" sldId="256"/>
            <ac:spMk id="2" creationId="{83C14914-EA50-3114-DC39-F610EDAF0136}"/>
          </ac:spMkLst>
        </pc:spChg>
        <pc:spChg chg="mod">
          <ac:chgData name="Wick, Felix" userId="85efb633-acf6-425d-a271-4f136bfa2fb0" providerId="ADAL" clId="{07C92AD1-CF02-4382-8049-C8AA8B9316E6}" dt="2024-09-29T20:21:46.793" v="3" actId="2711"/>
          <ac:spMkLst>
            <pc:docMk/>
            <pc:sldMk cId="2632826113" sldId="256"/>
            <ac:spMk id="3" creationId="{1F20749B-F37E-A9F4-85AD-C9ECE5846432}"/>
          </ac:spMkLst>
        </pc:spChg>
      </pc:sldChg>
      <pc:sldChg chg="del">
        <pc:chgData name="Wick, Felix" userId="85efb633-acf6-425d-a271-4f136bfa2fb0" providerId="ADAL" clId="{07C92AD1-CF02-4382-8049-C8AA8B9316E6}" dt="2024-09-29T21:11:02.727" v="483" actId="47"/>
        <pc:sldMkLst>
          <pc:docMk/>
          <pc:sldMk cId="1509962355" sldId="257"/>
        </pc:sldMkLst>
      </pc:sldChg>
      <pc:sldChg chg="del">
        <pc:chgData name="Wick, Felix" userId="85efb633-acf6-425d-a271-4f136bfa2fb0" providerId="ADAL" clId="{07C92AD1-CF02-4382-8049-C8AA8B9316E6}" dt="2024-09-29T21:10:09.449" v="461" actId="47"/>
        <pc:sldMkLst>
          <pc:docMk/>
          <pc:sldMk cId="1228081802" sldId="258"/>
        </pc:sldMkLst>
      </pc:sldChg>
      <pc:sldChg chg="del">
        <pc:chgData name="Wick, Felix" userId="85efb633-acf6-425d-a271-4f136bfa2fb0" providerId="ADAL" clId="{07C92AD1-CF02-4382-8049-C8AA8B9316E6}" dt="2024-09-29T21:09:59.062" v="460" actId="47"/>
        <pc:sldMkLst>
          <pc:docMk/>
          <pc:sldMk cId="1407825298" sldId="259"/>
        </pc:sldMkLst>
      </pc:sldChg>
      <pc:sldChg chg="del">
        <pc:chgData name="Wick, Felix" userId="85efb633-acf6-425d-a271-4f136bfa2fb0" providerId="ADAL" clId="{07C92AD1-CF02-4382-8049-C8AA8B9316E6}" dt="2024-09-29T21:10:22.658" v="463" actId="47"/>
        <pc:sldMkLst>
          <pc:docMk/>
          <pc:sldMk cId="4089624818" sldId="260"/>
        </pc:sldMkLst>
      </pc:sldChg>
      <pc:sldChg chg="del">
        <pc:chgData name="Wick, Felix" userId="85efb633-acf6-425d-a271-4f136bfa2fb0" providerId="ADAL" clId="{07C92AD1-CF02-4382-8049-C8AA8B9316E6}" dt="2024-09-29T21:10:24.701" v="464" actId="47"/>
        <pc:sldMkLst>
          <pc:docMk/>
          <pc:sldMk cId="3493148474" sldId="261"/>
        </pc:sldMkLst>
      </pc:sldChg>
      <pc:sldChg chg="del">
        <pc:chgData name="Wick, Felix" userId="85efb633-acf6-425d-a271-4f136bfa2fb0" providerId="ADAL" clId="{07C92AD1-CF02-4382-8049-C8AA8B9316E6}" dt="2024-09-29T21:09:26.878" v="458" actId="47"/>
        <pc:sldMkLst>
          <pc:docMk/>
          <pc:sldMk cId="2779393424" sldId="262"/>
        </pc:sldMkLst>
      </pc:sldChg>
      <pc:sldChg chg="del">
        <pc:chgData name="Wick, Felix" userId="85efb633-acf6-425d-a271-4f136bfa2fb0" providerId="ADAL" clId="{07C92AD1-CF02-4382-8049-C8AA8B9316E6}" dt="2024-09-29T21:09:27.944" v="459" actId="47"/>
        <pc:sldMkLst>
          <pc:docMk/>
          <pc:sldMk cId="3705915697" sldId="263"/>
        </pc:sldMkLst>
      </pc:sldChg>
      <pc:sldChg chg="del">
        <pc:chgData name="Wick, Felix" userId="85efb633-acf6-425d-a271-4f136bfa2fb0" providerId="ADAL" clId="{07C92AD1-CF02-4382-8049-C8AA8B9316E6}" dt="2024-09-29T21:09:12.176" v="457" actId="47"/>
        <pc:sldMkLst>
          <pc:docMk/>
          <pc:sldMk cId="221108856" sldId="264"/>
        </pc:sldMkLst>
      </pc:sldChg>
      <pc:sldChg chg="del">
        <pc:chgData name="Wick, Felix" userId="85efb633-acf6-425d-a271-4f136bfa2fb0" providerId="ADAL" clId="{07C92AD1-CF02-4382-8049-C8AA8B9316E6}" dt="2024-09-29T21:08:05.456" v="361" actId="47"/>
        <pc:sldMkLst>
          <pc:docMk/>
          <pc:sldMk cId="105461355" sldId="265"/>
        </pc:sldMkLst>
      </pc:sldChg>
      <pc:sldChg chg="del">
        <pc:chgData name="Wick, Felix" userId="85efb633-acf6-425d-a271-4f136bfa2fb0" providerId="ADAL" clId="{07C92AD1-CF02-4382-8049-C8AA8B9316E6}" dt="2024-09-29T21:07:19.700" v="278" actId="47"/>
        <pc:sldMkLst>
          <pc:docMk/>
          <pc:sldMk cId="3048047559" sldId="266"/>
        </pc:sldMkLst>
      </pc:sldChg>
      <pc:sldChg chg="del">
        <pc:chgData name="Wick, Felix" userId="85efb633-acf6-425d-a271-4f136bfa2fb0" providerId="ADAL" clId="{07C92AD1-CF02-4382-8049-C8AA8B9316E6}" dt="2024-09-29T21:07:20.377" v="279" actId="47"/>
        <pc:sldMkLst>
          <pc:docMk/>
          <pc:sldMk cId="3857844084" sldId="267"/>
        </pc:sldMkLst>
      </pc:sldChg>
      <pc:sldChg chg="del">
        <pc:chgData name="Wick, Felix" userId="85efb633-acf6-425d-a271-4f136bfa2fb0" providerId="ADAL" clId="{07C92AD1-CF02-4382-8049-C8AA8B9316E6}" dt="2024-09-29T21:04:35.501" v="19" actId="47"/>
        <pc:sldMkLst>
          <pc:docMk/>
          <pc:sldMk cId="1859984145" sldId="268"/>
        </pc:sldMkLst>
      </pc:sldChg>
      <pc:sldChg chg="del">
        <pc:chgData name="Wick, Felix" userId="85efb633-acf6-425d-a271-4f136bfa2fb0" providerId="ADAL" clId="{07C92AD1-CF02-4382-8049-C8AA8B9316E6}" dt="2024-09-29T21:04:32.685" v="18" actId="47"/>
        <pc:sldMkLst>
          <pc:docMk/>
          <pc:sldMk cId="1463637640" sldId="269"/>
        </pc:sldMkLst>
      </pc:sldChg>
      <pc:sldChg chg="del">
        <pc:chgData name="Wick, Felix" userId="85efb633-acf6-425d-a271-4f136bfa2fb0" providerId="ADAL" clId="{07C92AD1-CF02-4382-8049-C8AA8B9316E6}" dt="2024-09-29T21:04:32.320" v="17" actId="47"/>
        <pc:sldMkLst>
          <pc:docMk/>
          <pc:sldMk cId="2093780990" sldId="270"/>
        </pc:sldMkLst>
      </pc:sldChg>
      <pc:sldChg chg="del">
        <pc:chgData name="Wick, Felix" userId="85efb633-acf6-425d-a271-4f136bfa2fb0" providerId="ADAL" clId="{07C92AD1-CF02-4382-8049-C8AA8B9316E6}" dt="2024-09-29T21:04:30.353" v="11" actId="47"/>
        <pc:sldMkLst>
          <pc:docMk/>
          <pc:sldMk cId="3663996941" sldId="271"/>
        </pc:sldMkLst>
      </pc:sldChg>
      <pc:sldChg chg="del">
        <pc:chgData name="Wick, Felix" userId="85efb633-acf6-425d-a271-4f136bfa2fb0" providerId="ADAL" clId="{07C92AD1-CF02-4382-8049-C8AA8B9316E6}" dt="2024-09-29T21:04:30.589" v="12" actId="47"/>
        <pc:sldMkLst>
          <pc:docMk/>
          <pc:sldMk cId="730808036" sldId="272"/>
        </pc:sldMkLst>
      </pc:sldChg>
      <pc:sldChg chg="del">
        <pc:chgData name="Wick, Felix" userId="85efb633-acf6-425d-a271-4f136bfa2fb0" providerId="ADAL" clId="{07C92AD1-CF02-4382-8049-C8AA8B9316E6}" dt="2024-09-29T21:04:30.809" v="13" actId="47"/>
        <pc:sldMkLst>
          <pc:docMk/>
          <pc:sldMk cId="4182623581" sldId="273"/>
        </pc:sldMkLst>
      </pc:sldChg>
      <pc:sldChg chg="del">
        <pc:chgData name="Wick, Felix" userId="85efb633-acf6-425d-a271-4f136bfa2fb0" providerId="ADAL" clId="{07C92AD1-CF02-4382-8049-C8AA8B9316E6}" dt="2024-09-29T21:04:31.155" v="14" actId="47"/>
        <pc:sldMkLst>
          <pc:docMk/>
          <pc:sldMk cId="4080042854" sldId="274"/>
        </pc:sldMkLst>
      </pc:sldChg>
      <pc:sldChg chg="del">
        <pc:chgData name="Wick, Felix" userId="85efb633-acf6-425d-a271-4f136bfa2fb0" providerId="ADAL" clId="{07C92AD1-CF02-4382-8049-C8AA8B9316E6}" dt="2024-09-29T21:04:31.629" v="15" actId="47"/>
        <pc:sldMkLst>
          <pc:docMk/>
          <pc:sldMk cId="2283202850" sldId="275"/>
        </pc:sldMkLst>
      </pc:sldChg>
      <pc:sldChg chg="del">
        <pc:chgData name="Wick, Felix" userId="85efb633-acf6-425d-a271-4f136bfa2fb0" providerId="ADAL" clId="{07C92AD1-CF02-4382-8049-C8AA8B9316E6}" dt="2024-09-29T21:04:31.927" v="16" actId="47"/>
        <pc:sldMkLst>
          <pc:docMk/>
          <pc:sldMk cId="3931927361" sldId="276"/>
        </pc:sldMkLst>
      </pc:sldChg>
      <pc:sldChg chg="modSp mod">
        <pc:chgData name="Wick, Felix" userId="85efb633-acf6-425d-a271-4f136bfa2fb0" providerId="ADAL" clId="{07C92AD1-CF02-4382-8049-C8AA8B9316E6}" dt="2024-10-02T07:20:17.399" v="12133" actId="20577"/>
        <pc:sldMkLst>
          <pc:docMk/>
          <pc:sldMk cId="3709912819" sldId="280"/>
        </pc:sldMkLst>
        <pc:spChg chg="mod">
          <ac:chgData name="Wick, Felix" userId="85efb633-acf6-425d-a271-4f136bfa2fb0" providerId="ADAL" clId="{07C92AD1-CF02-4382-8049-C8AA8B9316E6}" dt="2024-10-02T07:20:17.399" v="12133" actId="20577"/>
          <ac:spMkLst>
            <pc:docMk/>
            <pc:sldMk cId="3709912819" sldId="280"/>
            <ac:spMk id="2" creationId="{9BBD84A1-D838-7FBA-D614-78DD73ED65E9}"/>
          </ac:spMkLst>
        </pc:spChg>
        <pc:spChg chg="mod">
          <ac:chgData name="Wick, Felix" userId="85efb633-acf6-425d-a271-4f136bfa2fb0" providerId="ADAL" clId="{07C92AD1-CF02-4382-8049-C8AA8B9316E6}" dt="2024-10-02T07:19:56.951" v="12109" actId="27636"/>
          <ac:spMkLst>
            <pc:docMk/>
            <pc:sldMk cId="3709912819" sldId="280"/>
            <ac:spMk id="3" creationId="{E0F854C2-AC27-6E9C-0454-8AF62F850C13}"/>
          </ac:spMkLst>
        </pc:spChg>
      </pc:sldChg>
      <pc:sldChg chg="del ord">
        <pc:chgData name="Wick, Felix" userId="85efb633-acf6-425d-a271-4f136bfa2fb0" providerId="ADAL" clId="{07C92AD1-CF02-4382-8049-C8AA8B9316E6}" dt="2024-10-01T11:44:40.120" v="3916" actId="47"/>
        <pc:sldMkLst>
          <pc:docMk/>
          <pc:sldMk cId="2190585919" sldId="283"/>
        </pc:sldMkLst>
      </pc:sldChg>
      <pc:sldChg chg="addSp delSp modSp mod">
        <pc:chgData name="Wick, Felix" userId="85efb633-acf6-425d-a271-4f136bfa2fb0" providerId="ADAL" clId="{07C92AD1-CF02-4382-8049-C8AA8B9316E6}" dt="2024-10-04T15:40:04.657" v="18800" actId="1035"/>
        <pc:sldMkLst>
          <pc:docMk/>
          <pc:sldMk cId="3343932930" sldId="548"/>
        </pc:sldMkLst>
        <pc:spChg chg="mod">
          <ac:chgData name="Wick, Felix" userId="85efb633-acf6-425d-a271-4f136bfa2fb0" providerId="ADAL" clId="{07C92AD1-CF02-4382-8049-C8AA8B9316E6}" dt="2024-10-01T10:55:55.694" v="2874" actId="20577"/>
          <ac:spMkLst>
            <pc:docMk/>
            <pc:sldMk cId="3343932930" sldId="548"/>
            <ac:spMk id="2" creationId="{7E484BA3-6670-5516-DB58-BEC0C42E7259}"/>
          </ac:spMkLst>
        </pc:spChg>
        <pc:spChg chg="mod">
          <ac:chgData name="Wick, Felix" userId="85efb633-acf6-425d-a271-4f136bfa2fb0" providerId="ADAL" clId="{07C92AD1-CF02-4382-8049-C8AA8B9316E6}" dt="2024-10-01T15:45:33.757" v="5390" actId="1036"/>
          <ac:spMkLst>
            <pc:docMk/>
            <pc:sldMk cId="3343932930" sldId="548"/>
            <ac:spMk id="3" creationId="{2FC2D9BB-C0D7-9AEE-BB75-E5A194324EDB}"/>
          </ac:spMkLst>
        </pc:spChg>
        <pc:spChg chg="add mod">
          <ac:chgData name="Wick, Felix" userId="85efb633-acf6-425d-a271-4f136bfa2fb0" providerId="ADAL" clId="{07C92AD1-CF02-4382-8049-C8AA8B9316E6}" dt="2024-10-04T15:40:04.461" v="18799" actId="1035"/>
          <ac:spMkLst>
            <pc:docMk/>
            <pc:sldMk cId="3343932930" sldId="548"/>
            <ac:spMk id="5" creationId="{97151313-3743-EB4A-461E-ED59B1267CF9}"/>
          </ac:spMkLst>
        </pc:spChg>
        <pc:grpChg chg="del">
          <ac:chgData name="Wick, Felix" userId="85efb633-acf6-425d-a271-4f136bfa2fb0" providerId="ADAL" clId="{07C92AD1-CF02-4382-8049-C8AA8B9316E6}" dt="2024-09-29T20:23:43.746" v="8" actId="478"/>
          <ac:grpSpMkLst>
            <pc:docMk/>
            <pc:sldMk cId="3343932930" sldId="548"/>
            <ac:grpSpMk id="6" creationId="{7184E601-3CF9-B816-3889-FF6DF242937C}"/>
          </ac:grpSpMkLst>
        </pc:grpChg>
        <pc:grpChg chg="add mod">
          <ac:chgData name="Wick, Felix" userId="85efb633-acf6-425d-a271-4f136bfa2fb0" providerId="ADAL" clId="{07C92AD1-CF02-4382-8049-C8AA8B9316E6}" dt="2024-10-04T15:40:04.657" v="18800" actId="1035"/>
          <ac:grpSpMkLst>
            <pc:docMk/>
            <pc:sldMk cId="3343932930" sldId="548"/>
            <ac:grpSpMk id="7" creationId="{33C2E752-58A1-8056-A708-0B34E689CBB8}"/>
          </ac:grpSpMkLst>
        </pc:grpChg>
        <pc:picChg chg="mod">
          <ac:chgData name="Wick, Felix" userId="85efb633-acf6-425d-a271-4f136bfa2fb0" providerId="ADAL" clId="{07C92AD1-CF02-4382-8049-C8AA8B9316E6}" dt="2024-09-29T20:23:45.257" v="9"/>
          <ac:picMkLst>
            <pc:docMk/>
            <pc:sldMk cId="3343932930" sldId="548"/>
            <ac:picMk id="9" creationId="{6A8AE4AC-C404-A28C-BA5E-40F15588D4A6}"/>
          </ac:picMkLst>
        </pc:picChg>
        <pc:picChg chg="mod">
          <ac:chgData name="Wick, Felix" userId="85efb633-acf6-425d-a271-4f136bfa2fb0" providerId="ADAL" clId="{07C92AD1-CF02-4382-8049-C8AA8B9316E6}" dt="2024-09-29T20:23:45.257" v="9"/>
          <ac:picMkLst>
            <pc:docMk/>
            <pc:sldMk cId="3343932930" sldId="548"/>
            <ac:picMk id="10" creationId="{5DD1DBF9-2CEF-C7C0-4284-2CCE06119467}"/>
          </ac:picMkLst>
        </pc:picChg>
        <pc:picChg chg="mod">
          <ac:chgData name="Wick, Felix" userId="85efb633-acf6-425d-a271-4f136bfa2fb0" providerId="ADAL" clId="{07C92AD1-CF02-4382-8049-C8AA8B9316E6}" dt="2024-09-29T20:23:45.257" v="9"/>
          <ac:picMkLst>
            <pc:docMk/>
            <pc:sldMk cId="3343932930" sldId="548"/>
            <ac:picMk id="11" creationId="{6F518011-7EA5-BE1B-C70D-3ABFBA76F5B9}"/>
          </ac:picMkLst>
        </pc:picChg>
      </pc:sldChg>
      <pc:sldChg chg="addSp delSp modSp mod">
        <pc:chgData name="Wick, Felix" userId="85efb633-acf6-425d-a271-4f136bfa2fb0" providerId="ADAL" clId="{07C92AD1-CF02-4382-8049-C8AA8B9316E6}" dt="2024-10-01T18:52:13.086" v="8299" actId="20577"/>
        <pc:sldMkLst>
          <pc:docMk/>
          <pc:sldMk cId="516486952" sldId="550"/>
        </pc:sldMkLst>
        <pc:spChg chg="mod">
          <ac:chgData name="Wick, Felix" userId="85efb633-acf6-425d-a271-4f136bfa2fb0" providerId="ADAL" clId="{07C92AD1-CF02-4382-8049-C8AA8B9316E6}" dt="2024-10-01T17:09:26.426" v="7102" actId="20577"/>
          <ac:spMkLst>
            <pc:docMk/>
            <pc:sldMk cId="516486952" sldId="550"/>
            <ac:spMk id="2" creationId="{B0223AE8-3C42-F619-8039-60559CDBE3E3}"/>
          </ac:spMkLst>
        </pc:spChg>
        <pc:spChg chg="mod">
          <ac:chgData name="Wick, Felix" userId="85efb633-acf6-425d-a271-4f136bfa2fb0" providerId="ADAL" clId="{07C92AD1-CF02-4382-8049-C8AA8B9316E6}" dt="2024-10-01T18:52:13.086" v="8299" actId="20577"/>
          <ac:spMkLst>
            <pc:docMk/>
            <pc:sldMk cId="516486952" sldId="550"/>
            <ac:spMk id="3" creationId="{110D05EE-A018-B8E8-4DF6-58F3862AED4C}"/>
          </ac:spMkLst>
        </pc:spChg>
        <pc:spChg chg="add mod">
          <ac:chgData name="Wick, Felix" userId="85efb633-acf6-425d-a271-4f136bfa2fb0" providerId="ADAL" clId="{07C92AD1-CF02-4382-8049-C8AA8B9316E6}" dt="2024-10-01T11:12:46.069" v="3584" actId="1076"/>
          <ac:spMkLst>
            <pc:docMk/>
            <pc:sldMk cId="516486952" sldId="550"/>
            <ac:spMk id="6" creationId="{0D0711B2-695C-63D3-5446-F55382A5A778}"/>
          </ac:spMkLst>
        </pc:spChg>
        <pc:spChg chg="add mod">
          <ac:chgData name="Wick, Felix" userId="85efb633-acf6-425d-a271-4f136bfa2fb0" providerId="ADAL" clId="{07C92AD1-CF02-4382-8049-C8AA8B9316E6}" dt="2024-10-01T18:52:05.830" v="8293" actId="14100"/>
          <ac:spMkLst>
            <pc:docMk/>
            <pc:sldMk cId="516486952" sldId="550"/>
            <ac:spMk id="9" creationId="{BB419A85-702F-BAD2-92CC-A7CB575D01A8}"/>
          </ac:spMkLst>
        </pc:spChg>
        <pc:spChg chg="add mod">
          <ac:chgData name="Wick, Felix" userId="85efb633-acf6-425d-a271-4f136bfa2fb0" providerId="ADAL" clId="{07C92AD1-CF02-4382-8049-C8AA8B9316E6}" dt="2024-10-01T18:52:07.664" v="8295" actId="20577"/>
          <ac:spMkLst>
            <pc:docMk/>
            <pc:sldMk cId="516486952" sldId="550"/>
            <ac:spMk id="11" creationId="{E2753E61-FA36-F858-EA9D-10F9F255202F}"/>
          </ac:spMkLst>
        </pc:spChg>
        <pc:spChg chg="add mod">
          <ac:chgData name="Wick, Felix" userId="85efb633-acf6-425d-a271-4f136bfa2fb0" providerId="ADAL" clId="{07C92AD1-CF02-4382-8049-C8AA8B9316E6}" dt="2024-10-01T15:53:49.528" v="5528" actId="14100"/>
          <ac:spMkLst>
            <pc:docMk/>
            <pc:sldMk cId="516486952" sldId="550"/>
            <ac:spMk id="13" creationId="{E34ECFB6-C75D-4758-94FD-414A4A89F940}"/>
          </ac:spMkLst>
        </pc:spChg>
        <pc:spChg chg="add mod">
          <ac:chgData name="Wick, Felix" userId="85efb633-acf6-425d-a271-4f136bfa2fb0" providerId="ADAL" clId="{07C92AD1-CF02-4382-8049-C8AA8B9316E6}" dt="2024-10-01T15:54:14.266" v="5559" actId="208"/>
          <ac:spMkLst>
            <pc:docMk/>
            <pc:sldMk cId="516486952" sldId="550"/>
            <ac:spMk id="19" creationId="{95F6D882-0DB9-FE3E-259F-CD5C4A00B5C6}"/>
          </ac:spMkLst>
        </pc:spChg>
        <pc:spChg chg="add mod">
          <ac:chgData name="Wick, Felix" userId="85efb633-acf6-425d-a271-4f136bfa2fb0" providerId="ADAL" clId="{07C92AD1-CF02-4382-8049-C8AA8B9316E6}" dt="2024-10-01T16:18:35.006" v="6509" actId="14100"/>
          <ac:spMkLst>
            <pc:docMk/>
            <pc:sldMk cId="516486952" sldId="550"/>
            <ac:spMk id="22" creationId="{49362B6A-4A88-A5B6-57E8-3D27F6DE157D}"/>
          </ac:spMkLst>
        </pc:spChg>
        <pc:spChg chg="add mod">
          <ac:chgData name="Wick, Felix" userId="85efb633-acf6-425d-a271-4f136bfa2fb0" providerId="ADAL" clId="{07C92AD1-CF02-4382-8049-C8AA8B9316E6}" dt="2024-10-01T16:19:07.155" v="6517" actId="14100"/>
          <ac:spMkLst>
            <pc:docMk/>
            <pc:sldMk cId="516486952" sldId="550"/>
            <ac:spMk id="23" creationId="{982FFF4E-85B8-9E09-6EBC-EDF2B6399C4C}"/>
          </ac:spMkLst>
        </pc:spChg>
        <pc:picChg chg="add mod">
          <ac:chgData name="Wick, Felix" userId="85efb633-acf6-425d-a271-4f136bfa2fb0" providerId="ADAL" clId="{07C92AD1-CF02-4382-8049-C8AA8B9316E6}" dt="2024-10-01T16:16:57.579" v="6429" actId="1076"/>
          <ac:picMkLst>
            <pc:docMk/>
            <pc:sldMk cId="516486952" sldId="550"/>
            <ac:picMk id="5" creationId="{A35126D6-C16A-7841-9ACA-76B2AB578A70}"/>
          </ac:picMkLst>
        </pc:picChg>
        <pc:cxnChg chg="add del mod">
          <ac:chgData name="Wick, Felix" userId="85efb633-acf6-425d-a271-4f136bfa2fb0" providerId="ADAL" clId="{07C92AD1-CF02-4382-8049-C8AA8B9316E6}" dt="2024-10-01T15:54:22.513" v="5561" actId="478"/>
          <ac:cxnSpMkLst>
            <pc:docMk/>
            <pc:sldMk cId="516486952" sldId="550"/>
            <ac:cxnSpMk id="10" creationId="{7C8963A7-88FC-F410-4D77-BA5410C2B96A}"/>
          </ac:cxnSpMkLst>
        </pc:cxnChg>
        <pc:cxnChg chg="add del mod">
          <ac:chgData name="Wick, Felix" userId="85efb633-acf6-425d-a271-4f136bfa2fb0" providerId="ADAL" clId="{07C92AD1-CF02-4382-8049-C8AA8B9316E6}" dt="2024-10-01T11:28:57.993" v="3762" actId="478"/>
          <ac:cxnSpMkLst>
            <pc:docMk/>
            <pc:sldMk cId="516486952" sldId="550"/>
            <ac:cxnSpMk id="12" creationId="{B36C9D61-B92A-98F0-6341-C3A3F85BB3CE}"/>
          </ac:cxnSpMkLst>
        </pc:cxnChg>
        <pc:cxnChg chg="add mod">
          <ac:chgData name="Wick, Felix" userId="85efb633-acf6-425d-a271-4f136bfa2fb0" providerId="ADAL" clId="{07C92AD1-CF02-4382-8049-C8AA8B9316E6}" dt="2024-10-01T15:53:49.528" v="5528" actId="14100"/>
          <ac:cxnSpMkLst>
            <pc:docMk/>
            <pc:sldMk cId="516486952" sldId="550"/>
            <ac:cxnSpMk id="15" creationId="{EC3F6439-7550-153B-2656-811C0FEDFC60}"/>
          </ac:cxnSpMkLst>
        </pc:cxnChg>
        <pc:cxnChg chg="add">
          <ac:chgData name="Wick, Felix" userId="85efb633-acf6-425d-a271-4f136bfa2fb0" providerId="ADAL" clId="{07C92AD1-CF02-4382-8049-C8AA8B9316E6}" dt="2024-10-01T15:54:18.552" v="5560" actId="11529"/>
          <ac:cxnSpMkLst>
            <pc:docMk/>
            <pc:sldMk cId="516486952" sldId="550"/>
            <ac:cxnSpMk id="21" creationId="{4440215B-EF66-C660-B846-39E2B4E596AC}"/>
          </ac:cxnSpMkLst>
        </pc:cxnChg>
      </pc:sldChg>
      <pc:sldChg chg="addSp delSp modSp mod">
        <pc:chgData name="Wick, Felix" userId="85efb633-acf6-425d-a271-4f136bfa2fb0" providerId="ADAL" clId="{07C92AD1-CF02-4382-8049-C8AA8B9316E6}" dt="2024-10-03T19:42:57.733" v="17950" actId="1076"/>
        <pc:sldMkLst>
          <pc:docMk/>
          <pc:sldMk cId="921160671" sldId="551"/>
        </pc:sldMkLst>
        <pc:spChg chg="mod">
          <ac:chgData name="Wick, Felix" userId="85efb633-acf6-425d-a271-4f136bfa2fb0" providerId="ADAL" clId="{07C92AD1-CF02-4382-8049-C8AA8B9316E6}" dt="2024-10-01T15:58:37.883" v="5635" actId="20577"/>
          <ac:spMkLst>
            <pc:docMk/>
            <pc:sldMk cId="921160671" sldId="551"/>
            <ac:spMk id="2" creationId="{ED2B2E7C-9701-D067-1265-0D20B8DCA7DF}"/>
          </ac:spMkLst>
        </pc:spChg>
        <pc:spChg chg="mod ord">
          <ac:chgData name="Wick, Felix" userId="85efb633-acf6-425d-a271-4f136bfa2fb0" providerId="ADAL" clId="{07C92AD1-CF02-4382-8049-C8AA8B9316E6}" dt="2024-10-01T18:47:48.179" v="8129" actId="167"/>
          <ac:spMkLst>
            <pc:docMk/>
            <pc:sldMk cId="921160671" sldId="551"/>
            <ac:spMk id="3" creationId="{9126A8EE-7175-F901-57A1-E7EBCCAAE429}"/>
          </ac:spMkLst>
        </pc:spChg>
        <pc:spChg chg="del">
          <ac:chgData name="Wick, Felix" userId="85efb633-acf6-425d-a271-4f136bfa2fb0" providerId="ADAL" clId="{07C92AD1-CF02-4382-8049-C8AA8B9316E6}" dt="2024-10-01T17:12:28.854" v="7147" actId="478"/>
          <ac:spMkLst>
            <pc:docMk/>
            <pc:sldMk cId="921160671" sldId="551"/>
            <ac:spMk id="5" creationId="{E8A28ACD-56E5-3C56-68CC-AEB9A6A1E18C}"/>
          </ac:spMkLst>
        </pc:spChg>
        <pc:spChg chg="del">
          <ac:chgData name="Wick, Felix" userId="85efb633-acf6-425d-a271-4f136bfa2fb0" providerId="ADAL" clId="{07C92AD1-CF02-4382-8049-C8AA8B9316E6}" dt="2024-10-01T17:13:45.646" v="7313" actId="478"/>
          <ac:spMkLst>
            <pc:docMk/>
            <pc:sldMk cId="921160671" sldId="551"/>
            <ac:spMk id="6" creationId="{AA4B3A5C-3343-E2FA-59CA-78F1332A61AB}"/>
          </ac:spMkLst>
        </pc:spChg>
        <pc:spChg chg="mod">
          <ac:chgData name="Wick, Felix" userId="85efb633-acf6-425d-a271-4f136bfa2fb0" providerId="ADAL" clId="{07C92AD1-CF02-4382-8049-C8AA8B9316E6}" dt="2024-10-03T19:42:57.733" v="17950" actId="1076"/>
          <ac:spMkLst>
            <pc:docMk/>
            <pc:sldMk cId="921160671" sldId="551"/>
            <ac:spMk id="7" creationId="{F86A3A0F-766F-2A79-DF4F-182A1C27DFBE}"/>
          </ac:spMkLst>
        </pc:spChg>
        <pc:spChg chg="mod">
          <ac:chgData name="Wick, Felix" userId="85efb633-acf6-425d-a271-4f136bfa2fb0" providerId="ADAL" clId="{07C92AD1-CF02-4382-8049-C8AA8B9316E6}" dt="2024-10-01T18:56:39.553" v="8427" actId="14100"/>
          <ac:spMkLst>
            <pc:docMk/>
            <pc:sldMk cId="921160671" sldId="551"/>
            <ac:spMk id="9" creationId="{F4C76EB1-E98E-D814-8DAE-F1B1E4629A94}"/>
          </ac:spMkLst>
        </pc:spChg>
        <pc:spChg chg="del">
          <ac:chgData name="Wick, Felix" userId="85efb633-acf6-425d-a271-4f136bfa2fb0" providerId="ADAL" clId="{07C92AD1-CF02-4382-8049-C8AA8B9316E6}" dt="2024-10-01T17:12:07.940" v="7146" actId="478"/>
          <ac:spMkLst>
            <pc:docMk/>
            <pc:sldMk cId="921160671" sldId="551"/>
            <ac:spMk id="13" creationId="{B8E4BCE3-0435-7B93-69AA-E2F22458853D}"/>
          </ac:spMkLst>
        </pc:spChg>
        <pc:spChg chg="mod">
          <ac:chgData name="Wick, Felix" userId="85efb633-acf6-425d-a271-4f136bfa2fb0" providerId="ADAL" clId="{07C92AD1-CF02-4382-8049-C8AA8B9316E6}" dt="2024-10-02T19:05:26.735" v="14263" actId="14100"/>
          <ac:spMkLst>
            <pc:docMk/>
            <pc:sldMk cId="921160671" sldId="551"/>
            <ac:spMk id="15" creationId="{35D9E7E4-E111-5331-39DB-7541E009D843}"/>
          </ac:spMkLst>
        </pc:spChg>
        <pc:spChg chg="mod">
          <ac:chgData name="Wick, Felix" userId="85efb633-acf6-425d-a271-4f136bfa2fb0" providerId="ADAL" clId="{07C92AD1-CF02-4382-8049-C8AA8B9316E6}" dt="2024-10-02T19:05:35.884" v="14264" actId="14100"/>
          <ac:spMkLst>
            <pc:docMk/>
            <pc:sldMk cId="921160671" sldId="551"/>
            <ac:spMk id="17" creationId="{4A9A62D7-75B9-BE74-76EF-64C53C559BFB}"/>
          </ac:spMkLst>
        </pc:spChg>
        <pc:spChg chg="mod">
          <ac:chgData name="Wick, Felix" userId="85efb633-acf6-425d-a271-4f136bfa2fb0" providerId="ADAL" clId="{07C92AD1-CF02-4382-8049-C8AA8B9316E6}" dt="2024-10-01T17:20:54.906" v="7497" actId="1038"/>
          <ac:spMkLst>
            <pc:docMk/>
            <pc:sldMk cId="921160671" sldId="551"/>
            <ac:spMk id="19" creationId="{277115C8-7CDA-F941-965F-CE13CAC5ECDF}"/>
          </ac:spMkLst>
        </pc:spChg>
        <pc:spChg chg="add mod">
          <ac:chgData name="Wick, Felix" userId="85efb633-acf6-425d-a271-4f136bfa2fb0" providerId="ADAL" clId="{07C92AD1-CF02-4382-8049-C8AA8B9316E6}" dt="2024-10-01T17:38:07.179" v="7740" actId="1076"/>
          <ac:spMkLst>
            <pc:docMk/>
            <pc:sldMk cId="921160671" sldId="551"/>
            <ac:spMk id="22" creationId="{38E76EB7-1AA6-85AE-720B-5F9D7E149C34}"/>
          </ac:spMkLst>
        </pc:spChg>
        <pc:spChg chg="add mod">
          <ac:chgData name="Wick, Felix" userId="85efb633-acf6-425d-a271-4f136bfa2fb0" providerId="ADAL" clId="{07C92AD1-CF02-4382-8049-C8AA8B9316E6}" dt="2024-10-01T18:56:16.804" v="8409" actId="14100"/>
          <ac:spMkLst>
            <pc:docMk/>
            <pc:sldMk cId="921160671" sldId="551"/>
            <ac:spMk id="27" creationId="{12E5B1DA-5B19-BD32-6075-965A73A32492}"/>
          </ac:spMkLst>
        </pc:spChg>
        <pc:picChg chg="add mod">
          <ac:chgData name="Wick, Felix" userId="85efb633-acf6-425d-a271-4f136bfa2fb0" providerId="ADAL" clId="{07C92AD1-CF02-4382-8049-C8AA8B9316E6}" dt="2024-10-01T17:38:07.179" v="7740" actId="1076"/>
          <ac:picMkLst>
            <pc:docMk/>
            <pc:sldMk cId="921160671" sldId="551"/>
            <ac:picMk id="20" creationId="{AF856BA2-8C62-6A42-FFAD-0E963BE53133}"/>
          </ac:picMkLst>
        </pc:picChg>
        <pc:cxnChg chg="del mod">
          <ac:chgData name="Wick, Felix" userId="85efb633-acf6-425d-a271-4f136bfa2fb0" providerId="ADAL" clId="{07C92AD1-CF02-4382-8049-C8AA8B9316E6}" dt="2024-10-01T17:13:45.646" v="7313" actId="478"/>
          <ac:cxnSpMkLst>
            <pc:docMk/>
            <pc:sldMk cId="921160671" sldId="551"/>
            <ac:cxnSpMk id="10" creationId="{B4E2CBBA-87B7-4BA4-3F0B-61B11CA2A450}"/>
          </ac:cxnSpMkLst>
        </pc:cxnChg>
        <pc:cxnChg chg="add mod">
          <ac:chgData name="Wick, Felix" userId="85efb633-acf6-425d-a271-4f136bfa2fb0" providerId="ADAL" clId="{07C92AD1-CF02-4382-8049-C8AA8B9316E6}" dt="2024-10-01T18:56:39.553" v="8427" actId="14100"/>
          <ac:cxnSpMkLst>
            <pc:docMk/>
            <pc:sldMk cId="921160671" sldId="551"/>
            <ac:cxnSpMk id="11" creationId="{02356179-8719-EDD5-F00E-8104E07B6F70}"/>
          </ac:cxnSpMkLst>
        </pc:cxnChg>
        <pc:cxnChg chg="add mod">
          <ac:chgData name="Wick, Felix" userId="85efb633-acf6-425d-a271-4f136bfa2fb0" providerId="ADAL" clId="{07C92AD1-CF02-4382-8049-C8AA8B9316E6}" dt="2024-10-02T19:05:35.884" v="14264" actId="14100"/>
          <ac:cxnSpMkLst>
            <pc:docMk/>
            <pc:sldMk cId="921160671" sldId="551"/>
            <ac:cxnSpMk id="14" creationId="{268A1A09-A0D0-2239-A3E2-9E5739E41A65}"/>
          </ac:cxnSpMkLst>
        </pc:cxnChg>
        <pc:cxnChg chg="add mod">
          <ac:chgData name="Wick, Felix" userId="85efb633-acf6-425d-a271-4f136bfa2fb0" providerId="ADAL" clId="{07C92AD1-CF02-4382-8049-C8AA8B9316E6}" dt="2024-10-02T19:05:26.735" v="14263" actId="14100"/>
          <ac:cxnSpMkLst>
            <pc:docMk/>
            <pc:sldMk cId="921160671" sldId="551"/>
            <ac:cxnSpMk id="18" creationId="{CB39CEA7-ECB0-59DA-2014-71250D627808}"/>
          </ac:cxnSpMkLst>
        </pc:cxnChg>
        <pc:cxnChg chg="del">
          <ac:chgData name="Wick, Felix" userId="85efb633-acf6-425d-a271-4f136bfa2fb0" providerId="ADAL" clId="{07C92AD1-CF02-4382-8049-C8AA8B9316E6}" dt="2024-10-01T17:11:23.973" v="7128" actId="478"/>
          <ac:cxnSpMkLst>
            <pc:docMk/>
            <pc:sldMk cId="921160671" sldId="551"/>
            <ac:cxnSpMk id="21" creationId="{2282F94A-C2EB-AFB0-C700-67868031BDBE}"/>
          </ac:cxnSpMkLst>
        </pc:cxnChg>
        <pc:cxnChg chg="del mod">
          <ac:chgData name="Wick, Felix" userId="85efb633-acf6-425d-a271-4f136bfa2fb0" providerId="ADAL" clId="{07C92AD1-CF02-4382-8049-C8AA8B9316E6}" dt="2024-10-01T17:12:07.940" v="7146" actId="478"/>
          <ac:cxnSpMkLst>
            <pc:docMk/>
            <pc:sldMk cId="921160671" sldId="551"/>
            <ac:cxnSpMk id="24" creationId="{5FF27745-54C9-FD6B-9DD3-B4F1128351D0}"/>
          </ac:cxnSpMkLst>
        </pc:cxnChg>
        <pc:cxnChg chg="del mod">
          <ac:chgData name="Wick, Felix" userId="85efb633-acf6-425d-a271-4f136bfa2fb0" providerId="ADAL" clId="{07C92AD1-CF02-4382-8049-C8AA8B9316E6}" dt="2024-10-01T17:14:25.800" v="7322" actId="478"/>
          <ac:cxnSpMkLst>
            <pc:docMk/>
            <pc:sldMk cId="921160671" sldId="551"/>
            <ac:cxnSpMk id="29" creationId="{6CFC785C-433A-C24F-4F57-2347239C1CB0}"/>
          </ac:cxnSpMkLst>
        </pc:cxnChg>
        <pc:cxnChg chg="add mod">
          <ac:chgData name="Wick, Felix" userId="85efb633-acf6-425d-a271-4f136bfa2fb0" providerId="ADAL" clId="{07C92AD1-CF02-4382-8049-C8AA8B9316E6}" dt="2024-10-01T18:56:16.804" v="8409" actId="14100"/>
          <ac:cxnSpMkLst>
            <pc:docMk/>
            <pc:sldMk cId="921160671" sldId="551"/>
            <ac:cxnSpMk id="30" creationId="{019F7EE0-5BD1-DCE8-BEF7-81728E31BBC1}"/>
          </ac:cxnSpMkLst>
        </pc:cxnChg>
        <pc:cxnChg chg="del mod">
          <ac:chgData name="Wick, Felix" userId="85efb633-acf6-425d-a271-4f136bfa2fb0" providerId="ADAL" clId="{07C92AD1-CF02-4382-8049-C8AA8B9316E6}" dt="2024-10-01T17:14:24.331" v="7321" actId="478"/>
          <ac:cxnSpMkLst>
            <pc:docMk/>
            <pc:sldMk cId="921160671" sldId="551"/>
            <ac:cxnSpMk id="31" creationId="{AC3F895B-1239-0440-2FAE-74FD00099180}"/>
          </ac:cxnSpMkLst>
        </pc:cxnChg>
      </pc:sldChg>
      <pc:sldChg chg="addSp delSp modSp mod">
        <pc:chgData name="Wick, Felix" userId="85efb633-acf6-425d-a271-4f136bfa2fb0" providerId="ADAL" clId="{07C92AD1-CF02-4382-8049-C8AA8B9316E6}" dt="2024-10-01T19:12:13.852" v="8934" actId="14100"/>
        <pc:sldMkLst>
          <pc:docMk/>
          <pc:sldMk cId="1926005778" sldId="552"/>
        </pc:sldMkLst>
        <pc:spChg chg="mod">
          <ac:chgData name="Wick, Felix" userId="85efb633-acf6-425d-a271-4f136bfa2fb0" providerId="ADAL" clId="{07C92AD1-CF02-4382-8049-C8AA8B9316E6}" dt="2024-10-01T19:08:28.266" v="8583" actId="20577"/>
          <ac:spMkLst>
            <pc:docMk/>
            <pc:sldMk cId="1926005778" sldId="552"/>
            <ac:spMk id="2" creationId="{134F5B4C-755B-6562-2C17-4B127886AB02}"/>
          </ac:spMkLst>
        </pc:spChg>
        <pc:spChg chg="mod">
          <ac:chgData name="Wick, Felix" userId="85efb633-acf6-425d-a271-4f136bfa2fb0" providerId="ADAL" clId="{07C92AD1-CF02-4382-8049-C8AA8B9316E6}" dt="2024-10-01T19:08:41.759" v="8609" actId="1035"/>
          <ac:spMkLst>
            <pc:docMk/>
            <pc:sldMk cId="1926005778" sldId="552"/>
            <ac:spMk id="3" creationId="{5C3C8FF3-2CBB-9455-1D0C-9969F1720B57}"/>
          </ac:spMkLst>
        </pc:spChg>
        <pc:spChg chg="add del mod">
          <ac:chgData name="Wick, Felix" userId="85efb633-acf6-425d-a271-4f136bfa2fb0" providerId="ADAL" clId="{07C92AD1-CF02-4382-8049-C8AA8B9316E6}" dt="2024-10-01T17:50:36.309" v="7946" actId="478"/>
          <ac:spMkLst>
            <pc:docMk/>
            <pc:sldMk cId="1926005778" sldId="552"/>
            <ac:spMk id="5" creationId="{72416438-269B-C20C-4C77-8B3EF50EA7A5}"/>
          </ac:spMkLst>
        </pc:spChg>
        <pc:spChg chg="add mod">
          <ac:chgData name="Wick, Felix" userId="85efb633-acf6-425d-a271-4f136bfa2fb0" providerId="ADAL" clId="{07C92AD1-CF02-4382-8049-C8AA8B9316E6}" dt="2024-10-01T19:08:41.759" v="8609" actId="1035"/>
          <ac:spMkLst>
            <pc:docMk/>
            <pc:sldMk cId="1926005778" sldId="552"/>
            <ac:spMk id="6" creationId="{7EE59AC5-6D24-7761-DB28-81741D22847B}"/>
          </ac:spMkLst>
        </pc:spChg>
        <pc:spChg chg="add del mod">
          <ac:chgData name="Wick, Felix" userId="85efb633-acf6-425d-a271-4f136bfa2fb0" providerId="ADAL" clId="{07C92AD1-CF02-4382-8049-C8AA8B9316E6}" dt="2024-10-01T17:50:33.775" v="7944" actId="767"/>
          <ac:spMkLst>
            <pc:docMk/>
            <pc:sldMk cId="1926005778" sldId="552"/>
            <ac:spMk id="7" creationId="{5803399C-F269-054A-8273-EC2A0014B4BB}"/>
          </ac:spMkLst>
        </pc:spChg>
        <pc:spChg chg="add mod">
          <ac:chgData name="Wick, Felix" userId="85efb633-acf6-425d-a271-4f136bfa2fb0" providerId="ADAL" clId="{07C92AD1-CF02-4382-8049-C8AA8B9316E6}" dt="2024-10-01T19:08:41.759" v="8609" actId="1035"/>
          <ac:spMkLst>
            <pc:docMk/>
            <pc:sldMk cId="1926005778" sldId="552"/>
            <ac:spMk id="8" creationId="{E0BE3BF1-A270-90CE-4DC7-6B647E8E58D1}"/>
          </ac:spMkLst>
        </pc:spChg>
        <pc:spChg chg="add del mod">
          <ac:chgData name="Wick, Felix" userId="85efb633-acf6-425d-a271-4f136bfa2fb0" providerId="ADAL" clId="{07C92AD1-CF02-4382-8049-C8AA8B9316E6}" dt="2024-10-01T17:56:45.088" v="8044" actId="478"/>
          <ac:spMkLst>
            <pc:docMk/>
            <pc:sldMk cId="1926005778" sldId="552"/>
            <ac:spMk id="11" creationId="{446B2FBD-BAAA-FD96-232B-A4C38CBD9BA6}"/>
          </ac:spMkLst>
        </pc:spChg>
        <pc:spChg chg="mod">
          <ac:chgData name="Wick, Felix" userId="85efb633-acf6-425d-a271-4f136bfa2fb0" providerId="ADAL" clId="{07C92AD1-CF02-4382-8049-C8AA8B9316E6}" dt="2024-10-01T17:39:55.980" v="7833" actId="1076"/>
          <ac:spMkLst>
            <pc:docMk/>
            <pc:sldMk cId="1926005778" sldId="552"/>
            <ac:spMk id="13" creationId="{D76F47D0-EDF0-5E4A-C966-7D782C37FA85}"/>
          </ac:spMkLst>
        </pc:spChg>
        <pc:spChg chg="add mod">
          <ac:chgData name="Wick, Felix" userId="85efb633-acf6-425d-a271-4f136bfa2fb0" providerId="ADAL" clId="{07C92AD1-CF02-4382-8049-C8AA8B9316E6}" dt="2024-10-01T19:08:48.306" v="8629" actId="1036"/>
          <ac:spMkLst>
            <pc:docMk/>
            <pc:sldMk cId="1926005778" sldId="552"/>
            <ac:spMk id="14" creationId="{3E9BFC71-27C9-B5C7-AFFE-099E0E464815}"/>
          </ac:spMkLst>
        </pc:spChg>
        <pc:spChg chg="add mod">
          <ac:chgData name="Wick, Felix" userId="85efb633-acf6-425d-a271-4f136bfa2fb0" providerId="ADAL" clId="{07C92AD1-CF02-4382-8049-C8AA8B9316E6}" dt="2024-10-01T19:08:41.759" v="8609" actId="1035"/>
          <ac:spMkLst>
            <pc:docMk/>
            <pc:sldMk cId="1926005778" sldId="552"/>
            <ac:spMk id="17" creationId="{8976F7F8-4242-CBF1-20F6-4F3C8797EA3F}"/>
          </ac:spMkLst>
        </pc:spChg>
        <pc:spChg chg="add mod">
          <ac:chgData name="Wick, Felix" userId="85efb633-acf6-425d-a271-4f136bfa2fb0" providerId="ADAL" clId="{07C92AD1-CF02-4382-8049-C8AA8B9316E6}" dt="2024-10-01T19:12:13.852" v="8934" actId="14100"/>
          <ac:spMkLst>
            <pc:docMk/>
            <pc:sldMk cId="1926005778" sldId="552"/>
            <ac:spMk id="19" creationId="{FA6F41FB-AE8B-A0F1-59C8-F8A855D964E6}"/>
          </ac:spMkLst>
        </pc:spChg>
        <pc:spChg chg="add mod">
          <ac:chgData name="Wick, Felix" userId="85efb633-acf6-425d-a271-4f136bfa2fb0" providerId="ADAL" clId="{07C92AD1-CF02-4382-8049-C8AA8B9316E6}" dt="2024-10-01T19:06:19.112" v="8514" actId="207"/>
          <ac:spMkLst>
            <pc:docMk/>
            <pc:sldMk cId="1926005778" sldId="552"/>
            <ac:spMk id="20" creationId="{178F3B2B-6D2A-42DA-CDEB-9895C7A1EB98}"/>
          </ac:spMkLst>
        </pc:spChg>
        <pc:spChg chg="add mod">
          <ac:chgData name="Wick, Felix" userId="85efb633-acf6-425d-a271-4f136bfa2fb0" providerId="ADAL" clId="{07C92AD1-CF02-4382-8049-C8AA8B9316E6}" dt="2024-10-01T19:09:41.025" v="8658" actId="1076"/>
          <ac:spMkLst>
            <pc:docMk/>
            <pc:sldMk cId="1926005778" sldId="552"/>
            <ac:spMk id="21" creationId="{985C0E01-3F5E-E6A1-732A-D644B9BD1B51}"/>
          </ac:spMkLst>
        </pc:spChg>
        <pc:picChg chg="del mod">
          <ac:chgData name="Wick, Felix" userId="85efb633-acf6-425d-a271-4f136bfa2fb0" providerId="ADAL" clId="{07C92AD1-CF02-4382-8049-C8AA8B9316E6}" dt="2024-10-01T17:38:15.788" v="7741" actId="478"/>
          <ac:picMkLst>
            <pc:docMk/>
            <pc:sldMk cId="1926005778" sldId="552"/>
            <ac:picMk id="10" creationId="{045F20B5-12AE-6EE6-DF84-AFAD154DBAD1}"/>
          </ac:picMkLst>
        </pc:picChg>
        <pc:picChg chg="mod">
          <ac:chgData name="Wick, Felix" userId="85efb633-acf6-425d-a271-4f136bfa2fb0" providerId="ADAL" clId="{07C92AD1-CF02-4382-8049-C8AA8B9316E6}" dt="2024-10-01T17:39:56.431" v="7834" actId="1037"/>
          <ac:picMkLst>
            <pc:docMk/>
            <pc:sldMk cId="1926005778" sldId="552"/>
            <ac:picMk id="12" creationId="{6A0B13AD-D421-0993-0333-685A62B32BFC}"/>
          </ac:picMkLst>
        </pc:picChg>
        <pc:cxnChg chg="add del mod">
          <ac:chgData name="Wick, Felix" userId="85efb633-acf6-425d-a271-4f136bfa2fb0" providerId="ADAL" clId="{07C92AD1-CF02-4382-8049-C8AA8B9316E6}" dt="2024-10-01T18:59:18.337" v="8441" actId="478"/>
          <ac:cxnSpMkLst>
            <pc:docMk/>
            <pc:sldMk cId="1926005778" sldId="552"/>
            <ac:cxnSpMk id="16" creationId="{2EFF97FB-7214-B6AA-C34F-4CF055F1C1BC}"/>
          </ac:cxnSpMkLst>
        </pc:cxnChg>
      </pc:sldChg>
      <pc:sldChg chg="modSp del mod">
        <pc:chgData name="Wick, Felix" userId="85efb633-acf6-425d-a271-4f136bfa2fb0" providerId="ADAL" clId="{07C92AD1-CF02-4382-8049-C8AA8B9316E6}" dt="2024-10-01T11:34:08.370" v="3780" actId="47"/>
        <pc:sldMkLst>
          <pc:docMk/>
          <pc:sldMk cId="2912050645" sldId="554"/>
        </pc:sldMkLst>
        <pc:spChg chg="mod">
          <ac:chgData name="Wick, Felix" userId="85efb633-acf6-425d-a271-4f136bfa2fb0" providerId="ADAL" clId="{07C92AD1-CF02-4382-8049-C8AA8B9316E6}" dt="2024-10-01T11:34:05.752" v="3779" actId="27636"/>
          <ac:spMkLst>
            <pc:docMk/>
            <pc:sldMk cId="2912050645" sldId="554"/>
            <ac:spMk id="3" creationId="{D43A814A-B09E-D7AD-778F-9A87D4268A57}"/>
          </ac:spMkLst>
        </pc:spChg>
        <pc:spChg chg="mod">
          <ac:chgData name="Wick, Felix" userId="85efb633-acf6-425d-a271-4f136bfa2fb0" providerId="ADAL" clId="{07C92AD1-CF02-4382-8049-C8AA8B9316E6}" dt="2024-10-01T11:17:26.490" v="3694" actId="20577"/>
          <ac:spMkLst>
            <pc:docMk/>
            <pc:sldMk cId="2912050645" sldId="554"/>
            <ac:spMk id="11" creationId="{3918091D-23DA-8F89-5D7B-666CC7AB8BBB}"/>
          </ac:spMkLst>
        </pc:spChg>
      </pc:sldChg>
      <pc:sldChg chg="del">
        <pc:chgData name="Wick, Felix" userId="85efb633-acf6-425d-a271-4f136bfa2fb0" providerId="ADAL" clId="{07C92AD1-CF02-4382-8049-C8AA8B9316E6}" dt="2024-10-01T17:53:34.557" v="7977" actId="47"/>
        <pc:sldMkLst>
          <pc:docMk/>
          <pc:sldMk cId="576623444" sldId="556"/>
        </pc:sldMkLst>
      </pc:sldChg>
      <pc:sldChg chg="delSp modSp mod ord">
        <pc:chgData name="Wick, Felix" userId="85efb633-acf6-425d-a271-4f136bfa2fb0" providerId="ADAL" clId="{07C92AD1-CF02-4382-8049-C8AA8B9316E6}" dt="2024-10-02T19:16:15.899" v="14794" actId="20577"/>
        <pc:sldMkLst>
          <pc:docMk/>
          <pc:sldMk cId="2538704084" sldId="558"/>
        </pc:sldMkLst>
        <pc:spChg chg="mod">
          <ac:chgData name="Wick, Felix" userId="85efb633-acf6-425d-a271-4f136bfa2fb0" providerId="ADAL" clId="{07C92AD1-CF02-4382-8049-C8AA8B9316E6}" dt="2024-10-01T21:45:42.424" v="11803" actId="20577"/>
          <ac:spMkLst>
            <pc:docMk/>
            <pc:sldMk cId="2538704084" sldId="558"/>
            <ac:spMk id="2" creationId="{95BD6C51-0760-2065-B7F9-8D9B92F65882}"/>
          </ac:spMkLst>
        </pc:spChg>
        <pc:spChg chg="mod">
          <ac:chgData name="Wick, Felix" userId="85efb633-acf6-425d-a271-4f136bfa2fb0" providerId="ADAL" clId="{07C92AD1-CF02-4382-8049-C8AA8B9316E6}" dt="2024-10-02T19:16:15.899" v="14794" actId="20577"/>
          <ac:spMkLst>
            <pc:docMk/>
            <pc:sldMk cId="2538704084" sldId="558"/>
            <ac:spMk id="3" creationId="{BFAFBD41-C3F8-C70F-2AEC-034FAD14B1BC}"/>
          </ac:spMkLst>
        </pc:spChg>
        <pc:picChg chg="del mod">
          <ac:chgData name="Wick, Felix" userId="85efb633-acf6-425d-a271-4f136bfa2fb0" providerId="ADAL" clId="{07C92AD1-CF02-4382-8049-C8AA8B9316E6}" dt="2024-10-01T17:55:33.248" v="7980" actId="478"/>
          <ac:picMkLst>
            <pc:docMk/>
            <pc:sldMk cId="2538704084" sldId="558"/>
            <ac:picMk id="6" creationId="{690E09DB-791F-EDD3-135A-AA52D917E33E}"/>
          </ac:picMkLst>
        </pc:picChg>
        <pc:picChg chg="del">
          <ac:chgData name="Wick, Felix" userId="85efb633-acf6-425d-a271-4f136bfa2fb0" providerId="ADAL" clId="{07C92AD1-CF02-4382-8049-C8AA8B9316E6}" dt="2024-09-30T05:49:25.962" v="516" actId="478"/>
          <ac:picMkLst>
            <pc:docMk/>
            <pc:sldMk cId="2538704084" sldId="558"/>
            <ac:picMk id="9" creationId="{CCDCBA99-CEDA-CD29-C75C-8B1FD2241B6F}"/>
          </ac:picMkLst>
        </pc:picChg>
      </pc:sldChg>
      <pc:sldChg chg="addSp delSp del mod">
        <pc:chgData name="Wick, Felix" userId="85efb633-acf6-425d-a271-4f136bfa2fb0" providerId="ADAL" clId="{07C92AD1-CF02-4382-8049-C8AA8B9316E6}" dt="2024-10-01T11:21:08.640" v="3753" actId="47"/>
        <pc:sldMkLst>
          <pc:docMk/>
          <pc:sldMk cId="1778585410" sldId="559"/>
        </pc:sldMkLst>
        <pc:spChg chg="add del">
          <ac:chgData name="Wick, Felix" userId="85efb633-acf6-425d-a271-4f136bfa2fb0" providerId="ADAL" clId="{07C92AD1-CF02-4382-8049-C8AA8B9316E6}" dt="2024-10-01T11:07:55.608" v="3384" actId="21"/>
          <ac:spMkLst>
            <pc:docMk/>
            <pc:sldMk cId="1778585410" sldId="559"/>
            <ac:spMk id="3" creationId="{0D0711B2-695C-63D3-5446-F55382A5A778}"/>
          </ac:spMkLst>
        </pc:spChg>
        <pc:spChg chg="add del">
          <ac:chgData name="Wick, Felix" userId="85efb633-acf6-425d-a271-4f136bfa2fb0" providerId="ADAL" clId="{07C92AD1-CF02-4382-8049-C8AA8B9316E6}" dt="2024-10-01T11:07:55.608" v="3384" actId="21"/>
          <ac:spMkLst>
            <pc:docMk/>
            <pc:sldMk cId="1778585410" sldId="559"/>
            <ac:spMk id="9" creationId="{BB419A85-702F-BAD2-92CC-A7CB575D01A8}"/>
          </ac:spMkLst>
        </pc:spChg>
        <pc:spChg chg="add del">
          <ac:chgData name="Wick, Felix" userId="85efb633-acf6-425d-a271-4f136bfa2fb0" providerId="ADAL" clId="{07C92AD1-CF02-4382-8049-C8AA8B9316E6}" dt="2024-10-01T11:07:55.608" v="3384" actId="21"/>
          <ac:spMkLst>
            <pc:docMk/>
            <pc:sldMk cId="1778585410" sldId="559"/>
            <ac:spMk id="11" creationId="{E2753E61-FA36-F858-EA9D-10F9F255202F}"/>
          </ac:spMkLst>
        </pc:spChg>
        <pc:picChg chg="add del">
          <ac:chgData name="Wick, Felix" userId="85efb633-acf6-425d-a271-4f136bfa2fb0" providerId="ADAL" clId="{07C92AD1-CF02-4382-8049-C8AA8B9316E6}" dt="2024-10-01T11:07:55.608" v="3384" actId="21"/>
          <ac:picMkLst>
            <pc:docMk/>
            <pc:sldMk cId="1778585410" sldId="559"/>
            <ac:picMk id="5" creationId="{A35126D6-C16A-7841-9ACA-76B2AB578A70}"/>
          </ac:picMkLst>
        </pc:picChg>
        <pc:cxnChg chg="del">
          <ac:chgData name="Wick, Felix" userId="85efb633-acf6-425d-a271-4f136bfa2fb0" providerId="ADAL" clId="{07C92AD1-CF02-4382-8049-C8AA8B9316E6}" dt="2024-10-01T11:07:55.608" v="3384" actId="21"/>
          <ac:cxnSpMkLst>
            <pc:docMk/>
            <pc:sldMk cId="1778585410" sldId="559"/>
            <ac:cxnSpMk id="10" creationId="{7C8963A7-88FC-F410-4D77-BA5410C2B96A}"/>
          </ac:cxnSpMkLst>
        </pc:cxnChg>
        <pc:cxnChg chg="del">
          <ac:chgData name="Wick, Felix" userId="85efb633-acf6-425d-a271-4f136bfa2fb0" providerId="ADAL" clId="{07C92AD1-CF02-4382-8049-C8AA8B9316E6}" dt="2024-10-01T11:07:55.608" v="3384" actId="21"/>
          <ac:cxnSpMkLst>
            <pc:docMk/>
            <pc:sldMk cId="1778585410" sldId="559"/>
            <ac:cxnSpMk id="12" creationId="{B36C9D61-B92A-98F0-6341-C3A3F85BB3CE}"/>
          </ac:cxnSpMkLst>
        </pc:cxnChg>
      </pc:sldChg>
      <pc:sldChg chg="addSp delSp modSp mod">
        <pc:chgData name="Wick, Felix" userId="85efb633-acf6-425d-a271-4f136bfa2fb0" providerId="ADAL" clId="{07C92AD1-CF02-4382-8049-C8AA8B9316E6}" dt="2024-10-02T15:22:41.942" v="13517" actId="1036"/>
        <pc:sldMkLst>
          <pc:docMk/>
          <pc:sldMk cId="1812418459" sldId="560"/>
        </pc:sldMkLst>
        <pc:spChg chg="mod">
          <ac:chgData name="Wick, Felix" userId="85efb633-acf6-425d-a271-4f136bfa2fb0" providerId="ADAL" clId="{07C92AD1-CF02-4382-8049-C8AA8B9316E6}" dt="2024-10-01T19:16:15.741" v="9310"/>
          <ac:spMkLst>
            <pc:docMk/>
            <pc:sldMk cId="1812418459" sldId="560"/>
            <ac:spMk id="2" creationId="{C8F4D9EF-FB61-9DAE-2A97-D9C822C08CD3}"/>
          </ac:spMkLst>
        </pc:spChg>
        <pc:spChg chg="mod">
          <ac:chgData name="Wick, Felix" userId="85efb633-acf6-425d-a271-4f136bfa2fb0" providerId="ADAL" clId="{07C92AD1-CF02-4382-8049-C8AA8B9316E6}" dt="2024-10-01T19:13:58.391" v="9148" actId="20577"/>
          <ac:spMkLst>
            <pc:docMk/>
            <pc:sldMk cId="1812418459" sldId="560"/>
            <ac:spMk id="3" creationId="{1A89275A-6ECE-00F1-31A1-E3ECBFAD3B82}"/>
          </ac:spMkLst>
        </pc:spChg>
        <pc:spChg chg="add mod">
          <ac:chgData name="Wick, Felix" userId="85efb633-acf6-425d-a271-4f136bfa2fb0" providerId="ADAL" clId="{07C92AD1-CF02-4382-8049-C8AA8B9316E6}" dt="2024-10-01T19:45:03.024" v="9581" actId="1076"/>
          <ac:spMkLst>
            <pc:docMk/>
            <pc:sldMk cId="1812418459" sldId="560"/>
            <ac:spMk id="5" creationId="{D4D3156F-CD07-BD2C-DF30-FC064C6F8926}"/>
          </ac:spMkLst>
        </pc:spChg>
        <pc:spChg chg="add mod">
          <ac:chgData name="Wick, Felix" userId="85efb633-acf6-425d-a271-4f136bfa2fb0" providerId="ADAL" clId="{07C92AD1-CF02-4382-8049-C8AA8B9316E6}" dt="2024-10-01T19:45:03.024" v="9581" actId="1076"/>
          <ac:spMkLst>
            <pc:docMk/>
            <pc:sldMk cId="1812418459" sldId="560"/>
            <ac:spMk id="6" creationId="{BE0A8F2F-334E-F0F1-D598-6DF1D044FAE7}"/>
          </ac:spMkLst>
        </pc:spChg>
        <pc:spChg chg="add mod">
          <ac:chgData name="Wick, Felix" userId="85efb633-acf6-425d-a271-4f136bfa2fb0" providerId="ADAL" clId="{07C92AD1-CF02-4382-8049-C8AA8B9316E6}" dt="2024-10-01T19:45:03.024" v="9581" actId="1076"/>
          <ac:spMkLst>
            <pc:docMk/>
            <pc:sldMk cId="1812418459" sldId="560"/>
            <ac:spMk id="7" creationId="{E167B19D-E6E0-0E99-F27B-99463367CB5D}"/>
          </ac:spMkLst>
        </pc:spChg>
        <pc:spChg chg="add mod">
          <ac:chgData name="Wick, Felix" userId="85efb633-acf6-425d-a271-4f136bfa2fb0" providerId="ADAL" clId="{07C92AD1-CF02-4382-8049-C8AA8B9316E6}" dt="2024-10-01T19:45:03.024" v="9581" actId="1076"/>
          <ac:spMkLst>
            <pc:docMk/>
            <pc:sldMk cId="1812418459" sldId="560"/>
            <ac:spMk id="8" creationId="{2BAD23F6-9122-2F8B-1642-57F5AA73FEBA}"/>
          </ac:spMkLst>
        </pc:spChg>
        <pc:spChg chg="add mod">
          <ac:chgData name="Wick, Felix" userId="85efb633-acf6-425d-a271-4f136bfa2fb0" providerId="ADAL" clId="{07C92AD1-CF02-4382-8049-C8AA8B9316E6}" dt="2024-10-01T19:45:03.024" v="9581" actId="1076"/>
          <ac:spMkLst>
            <pc:docMk/>
            <pc:sldMk cId="1812418459" sldId="560"/>
            <ac:spMk id="9" creationId="{89B16CE9-A891-6D56-723A-4E5CDD1257FC}"/>
          </ac:spMkLst>
        </pc:spChg>
        <pc:spChg chg="add mod">
          <ac:chgData name="Wick, Felix" userId="85efb633-acf6-425d-a271-4f136bfa2fb0" providerId="ADAL" clId="{07C92AD1-CF02-4382-8049-C8AA8B9316E6}" dt="2024-10-01T19:45:03.024" v="9581" actId="1076"/>
          <ac:spMkLst>
            <pc:docMk/>
            <pc:sldMk cId="1812418459" sldId="560"/>
            <ac:spMk id="10" creationId="{1772B7AE-0EAA-8E86-9524-AD090448E6E3}"/>
          </ac:spMkLst>
        </pc:spChg>
        <pc:spChg chg="add mod">
          <ac:chgData name="Wick, Felix" userId="85efb633-acf6-425d-a271-4f136bfa2fb0" providerId="ADAL" clId="{07C92AD1-CF02-4382-8049-C8AA8B9316E6}" dt="2024-10-01T19:45:03.024" v="9581" actId="1076"/>
          <ac:spMkLst>
            <pc:docMk/>
            <pc:sldMk cId="1812418459" sldId="560"/>
            <ac:spMk id="11" creationId="{30E3F6A0-51FB-6FB2-3D8D-EC61BE51A908}"/>
          </ac:spMkLst>
        </pc:spChg>
        <pc:spChg chg="add del mod">
          <ac:chgData name="Wick, Felix" userId="85efb633-acf6-425d-a271-4f136bfa2fb0" providerId="ADAL" clId="{07C92AD1-CF02-4382-8049-C8AA8B9316E6}" dt="2024-10-01T19:41:21.433" v="9473" actId="478"/>
          <ac:spMkLst>
            <pc:docMk/>
            <pc:sldMk cId="1812418459" sldId="560"/>
            <ac:spMk id="12" creationId="{2BDF3343-55C0-DDB6-C019-E66110841962}"/>
          </ac:spMkLst>
        </pc:spChg>
        <pc:spChg chg="add mod">
          <ac:chgData name="Wick, Felix" userId="85efb633-acf6-425d-a271-4f136bfa2fb0" providerId="ADAL" clId="{07C92AD1-CF02-4382-8049-C8AA8B9316E6}" dt="2024-10-01T19:45:03.024" v="9581" actId="1076"/>
          <ac:spMkLst>
            <pc:docMk/>
            <pc:sldMk cId="1812418459" sldId="560"/>
            <ac:spMk id="13" creationId="{C7A1F049-DCF6-6F55-2BAE-044799130C73}"/>
          </ac:spMkLst>
        </pc:spChg>
        <pc:spChg chg="add mod">
          <ac:chgData name="Wick, Felix" userId="85efb633-acf6-425d-a271-4f136bfa2fb0" providerId="ADAL" clId="{07C92AD1-CF02-4382-8049-C8AA8B9316E6}" dt="2024-10-01T19:45:03.024" v="9581" actId="1076"/>
          <ac:spMkLst>
            <pc:docMk/>
            <pc:sldMk cId="1812418459" sldId="560"/>
            <ac:spMk id="14" creationId="{366BAE1E-8A92-D01C-848D-7A2BC96A0A3E}"/>
          </ac:spMkLst>
        </pc:spChg>
        <pc:spChg chg="add mod">
          <ac:chgData name="Wick, Felix" userId="85efb633-acf6-425d-a271-4f136bfa2fb0" providerId="ADAL" clId="{07C92AD1-CF02-4382-8049-C8AA8B9316E6}" dt="2024-10-01T19:45:03.024" v="9581" actId="1076"/>
          <ac:spMkLst>
            <pc:docMk/>
            <pc:sldMk cId="1812418459" sldId="560"/>
            <ac:spMk id="15" creationId="{B2A13E02-15A2-9A88-1024-65D1C9802493}"/>
          </ac:spMkLst>
        </pc:spChg>
        <pc:spChg chg="add mod">
          <ac:chgData name="Wick, Felix" userId="85efb633-acf6-425d-a271-4f136bfa2fb0" providerId="ADAL" clId="{07C92AD1-CF02-4382-8049-C8AA8B9316E6}" dt="2024-10-01T19:45:03.024" v="9581" actId="1076"/>
          <ac:spMkLst>
            <pc:docMk/>
            <pc:sldMk cId="1812418459" sldId="560"/>
            <ac:spMk id="16" creationId="{9A722DD1-87DE-8AAC-C8D8-7DB160155262}"/>
          </ac:spMkLst>
        </pc:spChg>
        <pc:spChg chg="add mod">
          <ac:chgData name="Wick, Felix" userId="85efb633-acf6-425d-a271-4f136bfa2fb0" providerId="ADAL" clId="{07C92AD1-CF02-4382-8049-C8AA8B9316E6}" dt="2024-10-01T19:45:03.024" v="9581" actId="1076"/>
          <ac:spMkLst>
            <pc:docMk/>
            <pc:sldMk cId="1812418459" sldId="560"/>
            <ac:spMk id="17" creationId="{E873C9D0-0264-8B30-AC8A-BE2803182D73}"/>
          </ac:spMkLst>
        </pc:spChg>
        <pc:spChg chg="add mod">
          <ac:chgData name="Wick, Felix" userId="85efb633-acf6-425d-a271-4f136bfa2fb0" providerId="ADAL" clId="{07C92AD1-CF02-4382-8049-C8AA8B9316E6}" dt="2024-10-01T19:45:03.024" v="9581" actId="1076"/>
          <ac:spMkLst>
            <pc:docMk/>
            <pc:sldMk cId="1812418459" sldId="560"/>
            <ac:spMk id="18" creationId="{D3C3169C-51AD-79C9-077D-C9B9A0DB7687}"/>
          </ac:spMkLst>
        </pc:spChg>
        <pc:spChg chg="add mod">
          <ac:chgData name="Wick, Felix" userId="85efb633-acf6-425d-a271-4f136bfa2fb0" providerId="ADAL" clId="{07C92AD1-CF02-4382-8049-C8AA8B9316E6}" dt="2024-10-01T19:45:03.024" v="9581" actId="1076"/>
          <ac:spMkLst>
            <pc:docMk/>
            <pc:sldMk cId="1812418459" sldId="560"/>
            <ac:spMk id="19" creationId="{0F7B8A76-42E8-2591-D236-5D3CD39D006D}"/>
          </ac:spMkLst>
        </pc:spChg>
        <pc:spChg chg="add mod">
          <ac:chgData name="Wick, Felix" userId="85efb633-acf6-425d-a271-4f136bfa2fb0" providerId="ADAL" clId="{07C92AD1-CF02-4382-8049-C8AA8B9316E6}" dt="2024-10-01T19:45:03.024" v="9581" actId="1076"/>
          <ac:spMkLst>
            <pc:docMk/>
            <pc:sldMk cId="1812418459" sldId="560"/>
            <ac:spMk id="40" creationId="{0932AABA-04A3-3A74-C5D2-482E1AB8448B}"/>
          </ac:spMkLst>
        </pc:spChg>
        <pc:spChg chg="add mod">
          <ac:chgData name="Wick, Felix" userId="85efb633-acf6-425d-a271-4f136bfa2fb0" providerId="ADAL" clId="{07C92AD1-CF02-4382-8049-C8AA8B9316E6}" dt="2024-10-01T19:52:07.149" v="9818" actId="20577"/>
          <ac:spMkLst>
            <pc:docMk/>
            <pc:sldMk cId="1812418459" sldId="560"/>
            <ac:spMk id="73" creationId="{21D1BEBC-A2ED-71A3-27DF-A607D2EE2EE6}"/>
          </ac:spMkLst>
        </pc:spChg>
        <pc:spChg chg="add mod">
          <ac:chgData name="Wick, Felix" userId="85efb633-acf6-425d-a271-4f136bfa2fb0" providerId="ADAL" clId="{07C92AD1-CF02-4382-8049-C8AA8B9316E6}" dt="2024-10-02T15:22:41.942" v="13517" actId="1036"/>
          <ac:spMkLst>
            <pc:docMk/>
            <pc:sldMk cId="1812418459" sldId="560"/>
            <ac:spMk id="74" creationId="{30E142FB-626C-F90E-9EAD-C1BD899675A6}"/>
          </ac:spMkLst>
        </pc:spChg>
        <pc:spChg chg="add mod">
          <ac:chgData name="Wick, Felix" userId="85efb633-acf6-425d-a271-4f136bfa2fb0" providerId="ADAL" clId="{07C92AD1-CF02-4382-8049-C8AA8B9316E6}" dt="2024-10-01T19:46:29.353" v="9650"/>
          <ac:spMkLst>
            <pc:docMk/>
            <pc:sldMk cId="1812418459" sldId="560"/>
            <ac:spMk id="75" creationId="{128CBA05-2FB3-31AD-EF71-6FC17EC97A53}"/>
          </ac:spMkLst>
        </pc:spChg>
        <pc:spChg chg="add mod">
          <ac:chgData name="Wick, Felix" userId="85efb633-acf6-425d-a271-4f136bfa2fb0" providerId="ADAL" clId="{07C92AD1-CF02-4382-8049-C8AA8B9316E6}" dt="2024-10-01T19:46:30.955" v="9651"/>
          <ac:spMkLst>
            <pc:docMk/>
            <pc:sldMk cId="1812418459" sldId="560"/>
            <ac:spMk id="76" creationId="{E1A93833-A823-FFF7-9A21-B8818A3AB46A}"/>
          </ac:spMkLst>
        </pc:spChg>
        <pc:spChg chg="add mod">
          <ac:chgData name="Wick, Felix" userId="85efb633-acf6-425d-a271-4f136bfa2fb0" providerId="ADAL" clId="{07C92AD1-CF02-4382-8049-C8AA8B9316E6}" dt="2024-10-01T19:47:02.331" v="9659" actId="14100"/>
          <ac:spMkLst>
            <pc:docMk/>
            <pc:sldMk cId="1812418459" sldId="560"/>
            <ac:spMk id="77" creationId="{3F595752-BE72-D802-07FF-D0952725F4E0}"/>
          </ac:spMkLst>
        </pc:spChg>
        <pc:spChg chg="add mod">
          <ac:chgData name="Wick, Felix" userId="85efb633-acf6-425d-a271-4f136bfa2fb0" providerId="ADAL" clId="{07C92AD1-CF02-4382-8049-C8AA8B9316E6}" dt="2024-10-01T19:48:40.863" v="9736" actId="1037"/>
          <ac:spMkLst>
            <pc:docMk/>
            <pc:sldMk cId="1812418459" sldId="560"/>
            <ac:spMk id="78" creationId="{FE3C28D4-8B90-B407-D6DB-8F382327F31C}"/>
          </ac:spMkLst>
        </pc:spChg>
        <pc:spChg chg="add mod">
          <ac:chgData name="Wick, Felix" userId="85efb633-acf6-425d-a271-4f136bfa2fb0" providerId="ADAL" clId="{07C92AD1-CF02-4382-8049-C8AA8B9316E6}" dt="2024-10-01T19:53:34.620" v="9851" actId="1076"/>
          <ac:spMkLst>
            <pc:docMk/>
            <pc:sldMk cId="1812418459" sldId="560"/>
            <ac:spMk id="79" creationId="{35BF3A89-5BB6-B4B3-9E96-09231A0EBA1D}"/>
          </ac:spMkLst>
        </pc:spChg>
        <pc:spChg chg="add mod">
          <ac:chgData name="Wick, Felix" userId="85efb633-acf6-425d-a271-4f136bfa2fb0" providerId="ADAL" clId="{07C92AD1-CF02-4382-8049-C8AA8B9316E6}" dt="2024-10-01T19:53:56.046" v="9863" actId="1035"/>
          <ac:spMkLst>
            <pc:docMk/>
            <pc:sldMk cId="1812418459" sldId="560"/>
            <ac:spMk id="80" creationId="{5FA6D6DF-1632-7DE2-5552-C1E52A9505A5}"/>
          </ac:spMkLst>
        </pc:spChg>
        <pc:spChg chg="add mod">
          <ac:chgData name="Wick, Felix" userId="85efb633-acf6-425d-a271-4f136bfa2fb0" providerId="ADAL" clId="{07C92AD1-CF02-4382-8049-C8AA8B9316E6}" dt="2024-10-02T15:22:21.034" v="13482" actId="14100"/>
          <ac:spMkLst>
            <pc:docMk/>
            <pc:sldMk cId="1812418459" sldId="560"/>
            <ac:spMk id="82" creationId="{A96705B2-C92B-A62E-F352-DF0C32D96D0F}"/>
          </ac:spMkLst>
        </pc:spChg>
        <pc:spChg chg="add mod">
          <ac:chgData name="Wick, Felix" userId="85efb633-acf6-425d-a271-4f136bfa2fb0" providerId="ADAL" clId="{07C92AD1-CF02-4382-8049-C8AA8B9316E6}" dt="2024-10-02T15:22:27.323" v="13507" actId="1037"/>
          <ac:spMkLst>
            <pc:docMk/>
            <pc:sldMk cId="1812418459" sldId="560"/>
            <ac:spMk id="83" creationId="{8B88676E-ED88-16B2-C1F4-EAF01E2A008A}"/>
          </ac:spMkLst>
        </pc:spChg>
        <pc:cxnChg chg="add mod">
          <ac:chgData name="Wick, Felix" userId="85efb633-acf6-425d-a271-4f136bfa2fb0" providerId="ADAL" clId="{07C92AD1-CF02-4382-8049-C8AA8B9316E6}" dt="2024-10-01T19:45:03.024" v="9581" actId="1076"/>
          <ac:cxnSpMkLst>
            <pc:docMk/>
            <pc:sldMk cId="1812418459" sldId="560"/>
            <ac:cxnSpMk id="21" creationId="{B0722811-0A1F-1D7E-A143-85A78232B30F}"/>
          </ac:cxnSpMkLst>
        </pc:cxnChg>
        <pc:cxnChg chg="add mod">
          <ac:chgData name="Wick, Felix" userId="85efb633-acf6-425d-a271-4f136bfa2fb0" providerId="ADAL" clId="{07C92AD1-CF02-4382-8049-C8AA8B9316E6}" dt="2024-10-01T19:45:03.024" v="9581" actId="1076"/>
          <ac:cxnSpMkLst>
            <pc:docMk/>
            <pc:sldMk cId="1812418459" sldId="560"/>
            <ac:cxnSpMk id="23" creationId="{7D9BC1E0-031A-E2E3-EE22-7EFAA14844DB}"/>
          </ac:cxnSpMkLst>
        </pc:cxnChg>
        <pc:cxnChg chg="add mod">
          <ac:chgData name="Wick, Felix" userId="85efb633-acf6-425d-a271-4f136bfa2fb0" providerId="ADAL" clId="{07C92AD1-CF02-4382-8049-C8AA8B9316E6}" dt="2024-10-01T19:45:03.024" v="9581" actId="1076"/>
          <ac:cxnSpMkLst>
            <pc:docMk/>
            <pc:sldMk cId="1812418459" sldId="560"/>
            <ac:cxnSpMk id="25" creationId="{09B86DC9-7E0D-5C12-96A7-E44953FACBA0}"/>
          </ac:cxnSpMkLst>
        </pc:cxnChg>
        <pc:cxnChg chg="add mod">
          <ac:chgData name="Wick, Felix" userId="85efb633-acf6-425d-a271-4f136bfa2fb0" providerId="ADAL" clId="{07C92AD1-CF02-4382-8049-C8AA8B9316E6}" dt="2024-10-01T19:45:03.024" v="9581" actId="1076"/>
          <ac:cxnSpMkLst>
            <pc:docMk/>
            <pc:sldMk cId="1812418459" sldId="560"/>
            <ac:cxnSpMk id="27" creationId="{B8176D9D-AE29-7734-8E3B-2D408131BFF1}"/>
          </ac:cxnSpMkLst>
        </pc:cxnChg>
        <pc:cxnChg chg="add mod">
          <ac:chgData name="Wick, Felix" userId="85efb633-acf6-425d-a271-4f136bfa2fb0" providerId="ADAL" clId="{07C92AD1-CF02-4382-8049-C8AA8B9316E6}" dt="2024-10-01T19:45:03.024" v="9581" actId="1076"/>
          <ac:cxnSpMkLst>
            <pc:docMk/>
            <pc:sldMk cId="1812418459" sldId="560"/>
            <ac:cxnSpMk id="29" creationId="{98F73978-1FBB-1B8B-5263-B1D5FB67BF7B}"/>
          </ac:cxnSpMkLst>
        </pc:cxnChg>
        <pc:cxnChg chg="add mod">
          <ac:chgData name="Wick, Felix" userId="85efb633-acf6-425d-a271-4f136bfa2fb0" providerId="ADAL" clId="{07C92AD1-CF02-4382-8049-C8AA8B9316E6}" dt="2024-10-01T19:45:03.024" v="9581" actId="1076"/>
          <ac:cxnSpMkLst>
            <pc:docMk/>
            <pc:sldMk cId="1812418459" sldId="560"/>
            <ac:cxnSpMk id="31" creationId="{E0642F20-88E3-AA00-F692-DE93505F34CA}"/>
          </ac:cxnSpMkLst>
        </pc:cxnChg>
        <pc:cxnChg chg="add mod">
          <ac:chgData name="Wick, Felix" userId="85efb633-acf6-425d-a271-4f136bfa2fb0" providerId="ADAL" clId="{07C92AD1-CF02-4382-8049-C8AA8B9316E6}" dt="2024-10-01T19:45:03.024" v="9581" actId="1076"/>
          <ac:cxnSpMkLst>
            <pc:docMk/>
            <pc:sldMk cId="1812418459" sldId="560"/>
            <ac:cxnSpMk id="33" creationId="{9819479A-4CB8-6F33-3E0E-6E5DFB8CC3D2}"/>
          </ac:cxnSpMkLst>
        </pc:cxnChg>
        <pc:cxnChg chg="add mod">
          <ac:chgData name="Wick, Felix" userId="85efb633-acf6-425d-a271-4f136bfa2fb0" providerId="ADAL" clId="{07C92AD1-CF02-4382-8049-C8AA8B9316E6}" dt="2024-10-01T19:45:03.024" v="9581" actId="1076"/>
          <ac:cxnSpMkLst>
            <pc:docMk/>
            <pc:sldMk cId="1812418459" sldId="560"/>
            <ac:cxnSpMk id="35" creationId="{C13F6332-6681-2D47-7E58-29B18031CD19}"/>
          </ac:cxnSpMkLst>
        </pc:cxnChg>
        <pc:cxnChg chg="add mod">
          <ac:chgData name="Wick, Felix" userId="85efb633-acf6-425d-a271-4f136bfa2fb0" providerId="ADAL" clId="{07C92AD1-CF02-4382-8049-C8AA8B9316E6}" dt="2024-10-01T19:45:03.024" v="9581" actId="1076"/>
          <ac:cxnSpMkLst>
            <pc:docMk/>
            <pc:sldMk cId="1812418459" sldId="560"/>
            <ac:cxnSpMk id="37" creationId="{2A65F846-FFA1-EFD6-81C9-B730582AA1BE}"/>
          </ac:cxnSpMkLst>
        </pc:cxnChg>
        <pc:cxnChg chg="add mod">
          <ac:chgData name="Wick, Felix" userId="85efb633-acf6-425d-a271-4f136bfa2fb0" providerId="ADAL" clId="{07C92AD1-CF02-4382-8049-C8AA8B9316E6}" dt="2024-10-01T19:45:03.024" v="9581" actId="1076"/>
          <ac:cxnSpMkLst>
            <pc:docMk/>
            <pc:sldMk cId="1812418459" sldId="560"/>
            <ac:cxnSpMk id="39" creationId="{B616C7EB-49A9-C6E4-805A-E234DFE060F2}"/>
          </ac:cxnSpMkLst>
        </pc:cxnChg>
        <pc:cxnChg chg="add del">
          <ac:chgData name="Wick, Felix" userId="85efb633-acf6-425d-a271-4f136bfa2fb0" providerId="ADAL" clId="{07C92AD1-CF02-4382-8049-C8AA8B9316E6}" dt="2024-10-01T19:41:19.451" v="9472" actId="478"/>
          <ac:cxnSpMkLst>
            <pc:docMk/>
            <pc:sldMk cId="1812418459" sldId="560"/>
            <ac:cxnSpMk id="42" creationId="{8D87F6B5-9C55-10B6-E894-C8344E5610A4}"/>
          </ac:cxnSpMkLst>
        </pc:cxnChg>
        <pc:cxnChg chg="add mod">
          <ac:chgData name="Wick, Felix" userId="85efb633-acf6-425d-a271-4f136bfa2fb0" providerId="ADAL" clId="{07C92AD1-CF02-4382-8049-C8AA8B9316E6}" dt="2024-10-01T19:45:03.024" v="9581" actId="1076"/>
          <ac:cxnSpMkLst>
            <pc:docMk/>
            <pc:sldMk cId="1812418459" sldId="560"/>
            <ac:cxnSpMk id="44" creationId="{F77CB126-5D4F-E061-F0B9-1BB61FA9360C}"/>
          </ac:cxnSpMkLst>
        </pc:cxnChg>
        <pc:cxnChg chg="add mod">
          <ac:chgData name="Wick, Felix" userId="85efb633-acf6-425d-a271-4f136bfa2fb0" providerId="ADAL" clId="{07C92AD1-CF02-4382-8049-C8AA8B9316E6}" dt="2024-10-01T19:45:03.024" v="9581" actId="1076"/>
          <ac:cxnSpMkLst>
            <pc:docMk/>
            <pc:sldMk cId="1812418459" sldId="560"/>
            <ac:cxnSpMk id="46" creationId="{CB2E80C5-2462-1DBD-FEC7-413E0C754BB4}"/>
          </ac:cxnSpMkLst>
        </pc:cxnChg>
        <pc:cxnChg chg="add mod">
          <ac:chgData name="Wick, Felix" userId="85efb633-acf6-425d-a271-4f136bfa2fb0" providerId="ADAL" clId="{07C92AD1-CF02-4382-8049-C8AA8B9316E6}" dt="2024-10-01T19:45:03.024" v="9581" actId="1076"/>
          <ac:cxnSpMkLst>
            <pc:docMk/>
            <pc:sldMk cId="1812418459" sldId="560"/>
            <ac:cxnSpMk id="48" creationId="{4D3A4901-9F9F-B15B-1E43-32AA542E00B5}"/>
          </ac:cxnSpMkLst>
        </pc:cxnChg>
        <pc:cxnChg chg="add mod">
          <ac:chgData name="Wick, Felix" userId="85efb633-acf6-425d-a271-4f136bfa2fb0" providerId="ADAL" clId="{07C92AD1-CF02-4382-8049-C8AA8B9316E6}" dt="2024-10-01T19:45:03.024" v="9581" actId="1076"/>
          <ac:cxnSpMkLst>
            <pc:docMk/>
            <pc:sldMk cId="1812418459" sldId="560"/>
            <ac:cxnSpMk id="50" creationId="{DE1AF70F-E3E6-E689-15BB-E0F12DFC1AF9}"/>
          </ac:cxnSpMkLst>
        </pc:cxnChg>
        <pc:cxnChg chg="add mod">
          <ac:chgData name="Wick, Felix" userId="85efb633-acf6-425d-a271-4f136bfa2fb0" providerId="ADAL" clId="{07C92AD1-CF02-4382-8049-C8AA8B9316E6}" dt="2024-10-01T19:45:03.024" v="9581" actId="1076"/>
          <ac:cxnSpMkLst>
            <pc:docMk/>
            <pc:sldMk cId="1812418459" sldId="560"/>
            <ac:cxnSpMk id="52" creationId="{A60FC03C-6D56-365D-7CA8-2AFA5608D82F}"/>
          </ac:cxnSpMkLst>
        </pc:cxnChg>
        <pc:cxnChg chg="add del mod">
          <ac:chgData name="Wick, Felix" userId="85efb633-acf6-425d-a271-4f136bfa2fb0" providerId="ADAL" clId="{07C92AD1-CF02-4382-8049-C8AA8B9316E6}" dt="2024-10-01T19:43:04.971" v="9489" actId="478"/>
          <ac:cxnSpMkLst>
            <pc:docMk/>
            <pc:sldMk cId="1812418459" sldId="560"/>
            <ac:cxnSpMk id="54" creationId="{032F8DD0-D8B2-66FB-BCEB-F1C0EBECD8B0}"/>
          </ac:cxnSpMkLst>
        </pc:cxnChg>
        <pc:cxnChg chg="add mod">
          <ac:chgData name="Wick, Felix" userId="85efb633-acf6-425d-a271-4f136bfa2fb0" providerId="ADAL" clId="{07C92AD1-CF02-4382-8049-C8AA8B9316E6}" dt="2024-10-01T19:45:03.024" v="9581" actId="1076"/>
          <ac:cxnSpMkLst>
            <pc:docMk/>
            <pc:sldMk cId="1812418459" sldId="560"/>
            <ac:cxnSpMk id="56" creationId="{70AA3AAE-B970-9BAA-8815-4A6FA4271414}"/>
          </ac:cxnSpMkLst>
        </pc:cxnChg>
        <pc:cxnChg chg="add del mod">
          <ac:chgData name="Wick, Felix" userId="85efb633-acf6-425d-a271-4f136bfa2fb0" providerId="ADAL" clId="{07C92AD1-CF02-4382-8049-C8AA8B9316E6}" dt="2024-10-01T19:43:21.967" v="9493" actId="478"/>
          <ac:cxnSpMkLst>
            <pc:docMk/>
            <pc:sldMk cId="1812418459" sldId="560"/>
            <ac:cxnSpMk id="58" creationId="{AFEA6D02-31EE-D6D3-5889-CC4FE9E64C73}"/>
          </ac:cxnSpMkLst>
        </pc:cxnChg>
        <pc:cxnChg chg="add del mod">
          <ac:chgData name="Wick, Felix" userId="85efb633-acf6-425d-a271-4f136bfa2fb0" providerId="ADAL" clId="{07C92AD1-CF02-4382-8049-C8AA8B9316E6}" dt="2024-10-01T19:43:35.857" v="9495" actId="478"/>
          <ac:cxnSpMkLst>
            <pc:docMk/>
            <pc:sldMk cId="1812418459" sldId="560"/>
            <ac:cxnSpMk id="60" creationId="{9B3FBD0F-9D0A-5EA3-DC65-C379F2D350DE}"/>
          </ac:cxnSpMkLst>
        </pc:cxnChg>
        <pc:cxnChg chg="add mod">
          <ac:chgData name="Wick, Felix" userId="85efb633-acf6-425d-a271-4f136bfa2fb0" providerId="ADAL" clId="{07C92AD1-CF02-4382-8049-C8AA8B9316E6}" dt="2024-10-01T19:45:03.024" v="9581" actId="1076"/>
          <ac:cxnSpMkLst>
            <pc:docMk/>
            <pc:sldMk cId="1812418459" sldId="560"/>
            <ac:cxnSpMk id="62" creationId="{AF684635-A116-CC28-CEF5-3B7385895F3B}"/>
          </ac:cxnSpMkLst>
        </pc:cxnChg>
        <pc:cxnChg chg="add mod">
          <ac:chgData name="Wick, Felix" userId="85efb633-acf6-425d-a271-4f136bfa2fb0" providerId="ADAL" clId="{07C92AD1-CF02-4382-8049-C8AA8B9316E6}" dt="2024-10-01T19:45:03.024" v="9581" actId="1076"/>
          <ac:cxnSpMkLst>
            <pc:docMk/>
            <pc:sldMk cId="1812418459" sldId="560"/>
            <ac:cxnSpMk id="64" creationId="{779D8614-FB7E-1189-0470-67720CECE6A4}"/>
          </ac:cxnSpMkLst>
        </pc:cxnChg>
        <pc:cxnChg chg="add mod">
          <ac:chgData name="Wick, Felix" userId="85efb633-acf6-425d-a271-4f136bfa2fb0" providerId="ADAL" clId="{07C92AD1-CF02-4382-8049-C8AA8B9316E6}" dt="2024-10-01T19:45:03.024" v="9581" actId="1076"/>
          <ac:cxnSpMkLst>
            <pc:docMk/>
            <pc:sldMk cId="1812418459" sldId="560"/>
            <ac:cxnSpMk id="66" creationId="{2DF0D258-DE6C-A5DF-80BF-C11F2FFCED6E}"/>
          </ac:cxnSpMkLst>
        </pc:cxnChg>
        <pc:cxnChg chg="add mod">
          <ac:chgData name="Wick, Felix" userId="85efb633-acf6-425d-a271-4f136bfa2fb0" providerId="ADAL" clId="{07C92AD1-CF02-4382-8049-C8AA8B9316E6}" dt="2024-10-01T19:45:03.024" v="9581" actId="1076"/>
          <ac:cxnSpMkLst>
            <pc:docMk/>
            <pc:sldMk cId="1812418459" sldId="560"/>
            <ac:cxnSpMk id="68" creationId="{CFBA41BD-3AA9-FF8C-984F-C39DD6BB055D}"/>
          </ac:cxnSpMkLst>
        </pc:cxnChg>
        <pc:cxnChg chg="add mod">
          <ac:chgData name="Wick, Felix" userId="85efb633-acf6-425d-a271-4f136bfa2fb0" providerId="ADAL" clId="{07C92AD1-CF02-4382-8049-C8AA8B9316E6}" dt="2024-10-01T19:45:03.024" v="9581" actId="1076"/>
          <ac:cxnSpMkLst>
            <pc:docMk/>
            <pc:sldMk cId="1812418459" sldId="560"/>
            <ac:cxnSpMk id="70" creationId="{07B20C9D-E7D5-F7BF-25A7-2930D565B7F7}"/>
          </ac:cxnSpMkLst>
        </pc:cxnChg>
        <pc:cxnChg chg="add mod">
          <ac:chgData name="Wick, Felix" userId="85efb633-acf6-425d-a271-4f136bfa2fb0" providerId="ADAL" clId="{07C92AD1-CF02-4382-8049-C8AA8B9316E6}" dt="2024-10-01T19:45:03.024" v="9581" actId="1076"/>
          <ac:cxnSpMkLst>
            <pc:docMk/>
            <pc:sldMk cId="1812418459" sldId="560"/>
            <ac:cxnSpMk id="72" creationId="{D8A2340F-7CDF-96C1-FE18-EC6F9616D798}"/>
          </ac:cxnSpMkLst>
        </pc:cxnChg>
        <pc:cxnChg chg="add mod">
          <ac:chgData name="Wick, Felix" userId="85efb633-acf6-425d-a271-4f136bfa2fb0" providerId="ADAL" clId="{07C92AD1-CF02-4382-8049-C8AA8B9316E6}" dt="2024-10-02T15:22:27.323" v="13507" actId="1037"/>
          <ac:cxnSpMkLst>
            <pc:docMk/>
            <pc:sldMk cId="1812418459" sldId="560"/>
            <ac:cxnSpMk id="85" creationId="{CA2AD8B5-CAE4-6662-DA23-4C21985A7A0B}"/>
          </ac:cxnSpMkLst>
        </pc:cxnChg>
      </pc:sldChg>
      <pc:sldChg chg="addSp delSp modSp mod">
        <pc:chgData name="Wick, Felix" userId="85efb633-acf6-425d-a271-4f136bfa2fb0" providerId="ADAL" clId="{07C92AD1-CF02-4382-8049-C8AA8B9316E6}" dt="2024-10-03T19:44:43.073" v="17979" actId="20577"/>
        <pc:sldMkLst>
          <pc:docMk/>
          <pc:sldMk cId="1800441406" sldId="561"/>
        </pc:sldMkLst>
        <pc:spChg chg="mod">
          <ac:chgData name="Wick, Felix" userId="85efb633-acf6-425d-a271-4f136bfa2fb0" providerId="ADAL" clId="{07C92AD1-CF02-4382-8049-C8AA8B9316E6}" dt="2024-10-02T07:29:21.802" v="12343" actId="14100"/>
          <ac:spMkLst>
            <pc:docMk/>
            <pc:sldMk cId="1800441406" sldId="561"/>
            <ac:spMk id="2" creationId="{FD8A1607-0A63-506A-D9A7-B08007ECD12F}"/>
          </ac:spMkLst>
        </pc:spChg>
        <pc:spChg chg="mod">
          <ac:chgData name="Wick, Felix" userId="85efb633-acf6-425d-a271-4f136bfa2fb0" providerId="ADAL" clId="{07C92AD1-CF02-4382-8049-C8AA8B9316E6}" dt="2024-10-03T19:44:06.111" v="17977" actId="14100"/>
          <ac:spMkLst>
            <pc:docMk/>
            <pc:sldMk cId="1800441406" sldId="561"/>
            <ac:spMk id="3" creationId="{EB2D1AC4-2003-3520-839F-772FD57A1E3A}"/>
          </ac:spMkLst>
        </pc:spChg>
        <pc:spChg chg="del mod">
          <ac:chgData name="Wick, Felix" userId="85efb633-acf6-425d-a271-4f136bfa2fb0" providerId="ADAL" clId="{07C92AD1-CF02-4382-8049-C8AA8B9316E6}" dt="2024-10-02T12:18:35.424" v="13037" actId="478"/>
          <ac:spMkLst>
            <pc:docMk/>
            <pc:sldMk cId="1800441406" sldId="561"/>
            <ac:spMk id="5" creationId="{54148C90-A5AB-29B2-0AE8-9CC01718A2D5}"/>
          </ac:spMkLst>
        </pc:spChg>
        <pc:spChg chg="mod">
          <ac:chgData name="Wick, Felix" userId="85efb633-acf6-425d-a271-4f136bfa2fb0" providerId="ADAL" clId="{07C92AD1-CF02-4382-8049-C8AA8B9316E6}" dt="2024-10-03T19:44:43.073" v="17979" actId="20577"/>
          <ac:spMkLst>
            <pc:docMk/>
            <pc:sldMk cId="1800441406" sldId="561"/>
            <ac:spMk id="7" creationId="{02572F2E-A4BB-F658-AB58-F68DDC533635}"/>
          </ac:spMkLst>
        </pc:spChg>
        <pc:spChg chg="add mod">
          <ac:chgData name="Wick, Felix" userId="85efb633-acf6-425d-a271-4f136bfa2fb0" providerId="ADAL" clId="{07C92AD1-CF02-4382-8049-C8AA8B9316E6}" dt="2024-10-02T12:18:44.656" v="13064" actId="1035"/>
          <ac:spMkLst>
            <pc:docMk/>
            <pc:sldMk cId="1800441406" sldId="561"/>
            <ac:spMk id="8" creationId="{F1DB5B20-AA87-D2B8-EDD4-37A0150E114A}"/>
          </ac:spMkLst>
        </pc:spChg>
        <pc:spChg chg="del mod">
          <ac:chgData name="Wick, Felix" userId="85efb633-acf6-425d-a271-4f136bfa2fb0" providerId="ADAL" clId="{07C92AD1-CF02-4382-8049-C8AA8B9316E6}" dt="2024-10-02T07:31:20.717" v="12483" actId="478"/>
          <ac:spMkLst>
            <pc:docMk/>
            <pc:sldMk cId="1800441406" sldId="561"/>
            <ac:spMk id="9" creationId="{BBAB18DE-6C26-FD93-B0BD-B8A4EC6E4612}"/>
          </ac:spMkLst>
        </pc:spChg>
        <pc:spChg chg="del mod">
          <ac:chgData name="Wick, Felix" userId="85efb633-acf6-425d-a271-4f136bfa2fb0" providerId="ADAL" clId="{07C92AD1-CF02-4382-8049-C8AA8B9316E6}" dt="2024-10-02T07:31:20.717" v="12483" actId="478"/>
          <ac:spMkLst>
            <pc:docMk/>
            <pc:sldMk cId="1800441406" sldId="561"/>
            <ac:spMk id="10" creationId="{772C3DFC-83F7-0F39-C3BF-987CC1289117}"/>
          </ac:spMkLst>
        </pc:spChg>
        <pc:spChg chg="add mod">
          <ac:chgData name="Wick, Felix" userId="85efb633-acf6-425d-a271-4f136bfa2fb0" providerId="ADAL" clId="{07C92AD1-CF02-4382-8049-C8AA8B9316E6}" dt="2024-10-02T12:18:44.656" v="13064" actId="1035"/>
          <ac:spMkLst>
            <pc:docMk/>
            <pc:sldMk cId="1800441406" sldId="561"/>
            <ac:spMk id="18" creationId="{E0044572-BD19-8C6D-C28D-669BE3C0504D}"/>
          </ac:spMkLst>
        </pc:spChg>
        <pc:spChg chg="add mod">
          <ac:chgData name="Wick, Felix" userId="85efb633-acf6-425d-a271-4f136bfa2fb0" providerId="ADAL" clId="{07C92AD1-CF02-4382-8049-C8AA8B9316E6}" dt="2024-10-02T19:26:23.873" v="15222" actId="20577"/>
          <ac:spMkLst>
            <pc:docMk/>
            <pc:sldMk cId="1800441406" sldId="561"/>
            <ac:spMk id="21" creationId="{BB1CACA9-7CCD-EA5E-8648-962B9903AC5C}"/>
          </ac:spMkLst>
        </pc:spChg>
        <pc:spChg chg="add mod">
          <ac:chgData name="Wick, Felix" userId="85efb633-acf6-425d-a271-4f136bfa2fb0" providerId="ADAL" clId="{07C92AD1-CF02-4382-8049-C8AA8B9316E6}" dt="2024-10-02T13:30:24.190" v="13211" actId="1076"/>
          <ac:spMkLst>
            <pc:docMk/>
            <pc:sldMk cId="1800441406" sldId="561"/>
            <ac:spMk id="27" creationId="{AC471D9F-0C5E-930C-B3AD-DF790CCEB7F4}"/>
          </ac:spMkLst>
        </pc:spChg>
        <pc:spChg chg="add mod">
          <ac:chgData name="Wick, Felix" userId="85efb633-acf6-425d-a271-4f136bfa2fb0" providerId="ADAL" clId="{07C92AD1-CF02-4382-8049-C8AA8B9316E6}" dt="2024-10-02T13:31:30.844" v="13271" actId="1076"/>
          <ac:spMkLst>
            <pc:docMk/>
            <pc:sldMk cId="1800441406" sldId="561"/>
            <ac:spMk id="38" creationId="{A7242435-96B9-66BE-DB7D-EFBE250D33C6}"/>
          </ac:spMkLst>
        </pc:spChg>
        <pc:picChg chg="mod">
          <ac:chgData name="Wick, Felix" userId="85efb633-acf6-425d-a271-4f136bfa2fb0" providerId="ADAL" clId="{07C92AD1-CF02-4382-8049-C8AA8B9316E6}" dt="2024-10-02T13:31:05.225" v="13229" actId="1036"/>
          <ac:picMkLst>
            <pc:docMk/>
            <pc:sldMk cId="1800441406" sldId="561"/>
            <ac:picMk id="4" creationId="{62F5D3EA-E4F2-A26B-C255-B88FAE2DAB56}"/>
          </ac:picMkLst>
        </pc:picChg>
        <pc:cxnChg chg="add del">
          <ac:chgData name="Wick, Felix" userId="85efb633-acf6-425d-a271-4f136bfa2fb0" providerId="ADAL" clId="{07C92AD1-CF02-4382-8049-C8AA8B9316E6}" dt="2024-10-02T07:38:32.292" v="12707" actId="478"/>
          <ac:cxnSpMkLst>
            <pc:docMk/>
            <pc:sldMk cId="1800441406" sldId="561"/>
            <ac:cxnSpMk id="13" creationId="{C0A03338-AA7C-9E04-AC13-F137731DC2FD}"/>
          </ac:cxnSpMkLst>
        </pc:cxnChg>
        <pc:cxnChg chg="del">
          <ac:chgData name="Wick, Felix" userId="85efb633-acf6-425d-a271-4f136bfa2fb0" providerId="ADAL" clId="{07C92AD1-CF02-4382-8049-C8AA8B9316E6}" dt="2024-10-02T07:27:58.875" v="12229" actId="478"/>
          <ac:cxnSpMkLst>
            <pc:docMk/>
            <pc:sldMk cId="1800441406" sldId="561"/>
            <ac:cxnSpMk id="15" creationId="{ACD7A6B5-7F91-2941-2E2C-5614B8CAFCD2}"/>
          </ac:cxnSpMkLst>
        </pc:cxnChg>
        <pc:cxnChg chg="add del mod">
          <ac:chgData name="Wick, Felix" userId="85efb633-acf6-425d-a271-4f136bfa2fb0" providerId="ADAL" clId="{07C92AD1-CF02-4382-8049-C8AA8B9316E6}" dt="2024-10-02T10:52:59.855" v="12810" actId="478"/>
          <ac:cxnSpMkLst>
            <pc:docMk/>
            <pc:sldMk cId="1800441406" sldId="561"/>
            <ac:cxnSpMk id="16" creationId="{010B76F1-0581-6AFE-9111-BB2BFE8A6B9E}"/>
          </ac:cxnSpMkLst>
        </pc:cxnChg>
        <pc:cxnChg chg="add mod">
          <ac:chgData name="Wick, Felix" userId="85efb633-acf6-425d-a271-4f136bfa2fb0" providerId="ADAL" clId="{07C92AD1-CF02-4382-8049-C8AA8B9316E6}" dt="2024-10-02T19:26:20.396" v="15220" actId="20577"/>
          <ac:cxnSpMkLst>
            <pc:docMk/>
            <pc:sldMk cId="1800441406" sldId="561"/>
            <ac:cxnSpMk id="23" creationId="{A931EED7-6F15-A5B0-D5AF-F87FCB118426}"/>
          </ac:cxnSpMkLst>
        </pc:cxnChg>
        <pc:cxnChg chg="add mod">
          <ac:chgData name="Wick, Felix" userId="85efb633-acf6-425d-a271-4f136bfa2fb0" providerId="ADAL" clId="{07C92AD1-CF02-4382-8049-C8AA8B9316E6}" dt="2024-10-02T19:26:38.714" v="15223" actId="14100"/>
          <ac:cxnSpMkLst>
            <pc:docMk/>
            <pc:sldMk cId="1800441406" sldId="561"/>
            <ac:cxnSpMk id="26" creationId="{6041BC2D-52F1-F7DC-BE0A-2B9856C08391}"/>
          </ac:cxnSpMkLst>
        </pc:cxnChg>
        <pc:cxnChg chg="add mod">
          <ac:chgData name="Wick, Felix" userId="85efb633-acf6-425d-a271-4f136bfa2fb0" providerId="ADAL" clId="{07C92AD1-CF02-4382-8049-C8AA8B9316E6}" dt="2024-10-02T13:30:36.019" v="13212" actId="14100"/>
          <ac:cxnSpMkLst>
            <pc:docMk/>
            <pc:sldMk cId="1800441406" sldId="561"/>
            <ac:cxnSpMk id="29" creationId="{155E850C-BD2B-9FBE-1180-BFE4934DE3C7}"/>
          </ac:cxnSpMkLst>
        </pc:cxnChg>
        <pc:cxnChg chg="add">
          <ac:chgData name="Wick, Felix" userId="85efb633-acf6-425d-a271-4f136bfa2fb0" providerId="ADAL" clId="{07C92AD1-CF02-4382-8049-C8AA8B9316E6}" dt="2024-10-02T13:31:36.968" v="13272" actId="11529"/>
          <ac:cxnSpMkLst>
            <pc:docMk/>
            <pc:sldMk cId="1800441406" sldId="561"/>
            <ac:cxnSpMk id="40" creationId="{EE776577-01DB-69D8-F971-6789470E7FFE}"/>
          </ac:cxnSpMkLst>
        </pc:cxnChg>
      </pc:sldChg>
      <pc:sldChg chg="delSp modSp del mod">
        <pc:chgData name="Wick, Felix" userId="85efb633-acf6-425d-a271-4f136bfa2fb0" providerId="ADAL" clId="{07C92AD1-CF02-4382-8049-C8AA8B9316E6}" dt="2024-10-01T11:41:02.635" v="3877" actId="47"/>
        <pc:sldMkLst>
          <pc:docMk/>
          <pc:sldMk cId="3352785184" sldId="562"/>
        </pc:sldMkLst>
        <pc:spChg chg="mod">
          <ac:chgData name="Wick, Felix" userId="85efb633-acf6-425d-a271-4f136bfa2fb0" providerId="ADAL" clId="{07C92AD1-CF02-4382-8049-C8AA8B9316E6}" dt="2024-10-01T11:39:03.632" v="3830" actId="27636"/>
          <ac:spMkLst>
            <pc:docMk/>
            <pc:sldMk cId="3352785184" sldId="562"/>
            <ac:spMk id="3" creationId="{15167BFA-92AE-203C-8A19-052D2638842A}"/>
          </ac:spMkLst>
        </pc:spChg>
        <pc:spChg chg="del">
          <ac:chgData name="Wick, Felix" userId="85efb633-acf6-425d-a271-4f136bfa2fb0" providerId="ADAL" clId="{07C92AD1-CF02-4382-8049-C8AA8B9316E6}" dt="2024-10-01T11:40:56.897" v="3876" actId="21"/>
          <ac:spMkLst>
            <pc:docMk/>
            <pc:sldMk cId="3352785184" sldId="562"/>
            <ac:spMk id="6" creationId="{3613F0D4-4BAC-6009-ECD0-AA6E2F5B06C9}"/>
          </ac:spMkLst>
        </pc:spChg>
        <pc:cxnChg chg="del">
          <ac:chgData name="Wick, Felix" userId="85efb633-acf6-425d-a271-4f136bfa2fb0" providerId="ADAL" clId="{07C92AD1-CF02-4382-8049-C8AA8B9316E6}" dt="2024-10-01T11:40:56.897" v="3876" actId="21"/>
          <ac:cxnSpMkLst>
            <pc:docMk/>
            <pc:sldMk cId="3352785184" sldId="562"/>
            <ac:cxnSpMk id="8" creationId="{3D8A9A83-EF74-BF65-545F-20098E066134}"/>
          </ac:cxnSpMkLst>
        </pc:cxnChg>
        <pc:cxnChg chg="del mod">
          <ac:chgData name="Wick, Felix" userId="85efb633-acf6-425d-a271-4f136bfa2fb0" providerId="ADAL" clId="{07C92AD1-CF02-4382-8049-C8AA8B9316E6}" dt="2024-10-01T11:40:56.897" v="3876" actId="21"/>
          <ac:cxnSpMkLst>
            <pc:docMk/>
            <pc:sldMk cId="3352785184" sldId="562"/>
            <ac:cxnSpMk id="10" creationId="{E61E974F-BC2A-2D31-BCB8-AFAA5DE442F0}"/>
          </ac:cxnSpMkLst>
        </pc:cxnChg>
      </pc:sldChg>
      <pc:sldChg chg="addSp delSp modSp del mod">
        <pc:chgData name="Wick, Felix" userId="85efb633-acf6-425d-a271-4f136bfa2fb0" providerId="ADAL" clId="{07C92AD1-CF02-4382-8049-C8AA8B9316E6}" dt="2024-10-02T17:16:05.182" v="14031" actId="47"/>
        <pc:sldMkLst>
          <pc:docMk/>
          <pc:sldMk cId="2384334227" sldId="563"/>
        </pc:sldMkLst>
        <pc:spChg chg="mod">
          <ac:chgData name="Wick, Felix" userId="85efb633-acf6-425d-a271-4f136bfa2fb0" providerId="ADAL" clId="{07C92AD1-CF02-4382-8049-C8AA8B9316E6}" dt="2024-10-02T15:30:06.387" v="13715" actId="20577"/>
          <ac:spMkLst>
            <pc:docMk/>
            <pc:sldMk cId="2384334227" sldId="563"/>
            <ac:spMk id="2" creationId="{36016930-C7A8-2BDB-52B0-51A346B3CEC0}"/>
          </ac:spMkLst>
        </pc:spChg>
        <pc:spChg chg="mod">
          <ac:chgData name="Wick, Felix" userId="85efb633-acf6-425d-a271-4f136bfa2fb0" providerId="ADAL" clId="{07C92AD1-CF02-4382-8049-C8AA8B9316E6}" dt="2024-10-02T15:39:41.125" v="14025" actId="20577"/>
          <ac:spMkLst>
            <pc:docMk/>
            <pc:sldMk cId="2384334227" sldId="563"/>
            <ac:spMk id="3" creationId="{4363231C-EC35-E5C9-A2FE-94FAA9991590}"/>
          </ac:spMkLst>
        </pc:spChg>
        <pc:spChg chg="del mod">
          <ac:chgData name="Wick, Felix" userId="85efb633-acf6-425d-a271-4f136bfa2fb0" providerId="ADAL" clId="{07C92AD1-CF02-4382-8049-C8AA8B9316E6}" dt="2024-10-02T15:39:45.383" v="14026" actId="478"/>
          <ac:spMkLst>
            <pc:docMk/>
            <pc:sldMk cId="2384334227" sldId="563"/>
            <ac:spMk id="5" creationId="{87AEEE57-7F22-D847-551B-246A733D188A}"/>
          </ac:spMkLst>
        </pc:spChg>
        <pc:spChg chg="del mod">
          <ac:chgData name="Wick, Felix" userId="85efb633-acf6-425d-a271-4f136bfa2fb0" providerId="ADAL" clId="{07C92AD1-CF02-4382-8049-C8AA8B9316E6}" dt="2024-10-02T15:39:47.011" v="14027" actId="478"/>
          <ac:spMkLst>
            <pc:docMk/>
            <pc:sldMk cId="2384334227" sldId="563"/>
            <ac:spMk id="6" creationId="{6A37CEDD-0653-365A-68F8-11DC3CAA2342}"/>
          </ac:spMkLst>
        </pc:spChg>
        <pc:spChg chg="add mod">
          <ac:chgData name="Wick, Felix" userId="85efb633-acf6-425d-a271-4f136bfa2fb0" providerId="ADAL" clId="{07C92AD1-CF02-4382-8049-C8AA8B9316E6}" dt="2024-10-01T11:43:40.102" v="3913" actId="1076"/>
          <ac:spMkLst>
            <pc:docMk/>
            <pc:sldMk cId="2384334227" sldId="563"/>
            <ac:spMk id="7" creationId="{3613F0D4-4BAC-6009-ECD0-AA6E2F5B06C9}"/>
          </ac:spMkLst>
        </pc:spChg>
        <pc:spChg chg="add mod">
          <ac:chgData name="Wick, Felix" userId="85efb633-acf6-425d-a271-4f136bfa2fb0" providerId="ADAL" clId="{07C92AD1-CF02-4382-8049-C8AA8B9316E6}" dt="2024-10-02T15:53:55.425" v="14030" actId="2085"/>
          <ac:spMkLst>
            <pc:docMk/>
            <pc:sldMk cId="2384334227" sldId="563"/>
            <ac:spMk id="9" creationId="{B93E5E63-3FF6-6750-55A6-901E60BCCE03}"/>
          </ac:spMkLst>
        </pc:spChg>
        <pc:cxnChg chg="add mod">
          <ac:chgData name="Wick, Felix" userId="85efb633-acf6-425d-a271-4f136bfa2fb0" providerId="ADAL" clId="{07C92AD1-CF02-4382-8049-C8AA8B9316E6}" dt="2024-10-01T11:43:40.102" v="3913" actId="1076"/>
          <ac:cxnSpMkLst>
            <pc:docMk/>
            <pc:sldMk cId="2384334227" sldId="563"/>
            <ac:cxnSpMk id="8" creationId="{3D8A9A83-EF74-BF65-545F-20098E066134}"/>
          </ac:cxnSpMkLst>
        </pc:cxnChg>
        <pc:cxnChg chg="add mod">
          <ac:chgData name="Wick, Felix" userId="85efb633-acf6-425d-a271-4f136bfa2fb0" providerId="ADAL" clId="{07C92AD1-CF02-4382-8049-C8AA8B9316E6}" dt="2024-10-01T11:43:40.102" v="3913" actId="1076"/>
          <ac:cxnSpMkLst>
            <pc:docMk/>
            <pc:sldMk cId="2384334227" sldId="563"/>
            <ac:cxnSpMk id="10" creationId="{E61E974F-BC2A-2D31-BCB8-AFAA5DE442F0}"/>
          </ac:cxnSpMkLst>
        </pc:cxnChg>
      </pc:sldChg>
      <pc:sldChg chg="addSp delSp modSp del mod modClrScheme chgLayout">
        <pc:chgData name="Wick, Felix" userId="85efb633-acf6-425d-a271-4f136bfa2fb0" providerId="ADAL" clId="{07C92AD1-CF02-4382-8049-C8AA8B9316E6}" dt="2024-10-03T12:52:39.079" v="17078" actId="47"/>
        <pc:sldMkLst>
          <pc:docMk/>
          <pc:sldMk cId="2693696178" sldId="564"/>
        </pc:sldMkLst>
        <pc:spChg chg="mod ord">
          <ac:chgData name="Wick, Felix" userId="85efb633-acf6-425d-a271-4f136bfa2fb0" providerId="ADAL" clId="{07C92AD1-CF02-4382-8049-C8AA8B9316E6}" dt="2024-10-02T15:30:14.783" v="13722" actId="20577"/>
          <ac:spMkLst>
            <pc:docMk/>
            <pc:sldMk cId="2693696178" sldId="564"/>
            <ac:spMk id="2" creationId="{F2FA5E25-4C4E-8E4F-800E-FCEAE85C4710}"/>
          </ac:spMkLst>
        </pc:spChg>
        <pc:spChg chg="mod ord">
          <ac:chgData name="Wick, Felix" userId="85efb633-acf6-425d-a271-4f136bfa2fb0" providerId="ADAL" clId="{07C92AD1-CF02-4382-8049-C8AA8B9316E6}" dt="2024-09-29T21:05:39.297" v="206" actId="700"/>
          <ac:spMkLst>
            <pc:docMk/>
            <pc:sldMk cId="2693696178" sldId="564"/>
            <ac:spMk id="4" creationId="{FFE24ACB-E966-844E-A0DE-385B6E81D781}"/>
          </ac:spMkLst>
        </pc:spChg>
        <pc:spChg chg="mod ord">
          <ac:chgData name="Wick, Felix" userId="85efb633-acf6-425d-a271-4f136bfa2fb0" providerId="ADAL" clId="{07C92AD1-CF02-4382-8049-C8AA8B9316E6}" dt="2024-10-02T20:24:19.096" v="16315" actId="167"/>
          <ac:spMkLst>
            <pc:docMk/>
            <pc:sldMk cId="2693696178" sldId="564"/>
            <ac:spMk id="8" creationId="{EC574BCB-6FC6-4577-AD9E-53A29F667898}"/>
          </ac:spMkLst>
        </pc:spChg>
        <pc:spChg chg="add del mod ord">
          <ac:chgData name="Wick, Felix" userId="85efb633-acf6-425d-a271-4f136bfa2fb0" providerId="ADAL" clId="{07C92AD1-CF02-4382-8049-C8AA8B9316E6}" dt="2024-10-02T20:24:19.096" v="16315" actId="167"/>
          <ac:spMkLst>
            <pc:docMk/>
            <pc:sldMk cId="2693696178" sldId="564"/>
            <ac:spMk id="9" creationId="{D17D8CCD-7696-30C9-C5D0-F629F9063A60}"/>
          </ac:spMkLst>
        </pc:spChg>
        <pc:spChg chg="mod ord">
          <ac:chgData name="Wick, Felix" userId="85efb633-acf6-425d-a271-4f136bfa2fb0" providerId="ADAL" clId="{07C92AD1-CF02-4382-8049-C8AA8B9316E6}" dt="2024-10-02T20:24:19.096" v="16315" actId="167"/>
          <ac:spMkLst>
            <pc:docMk/>
            <pc:sldMk cId="2693696178" sldId="564"/>
            <ac:spMk id="12" creationId="{3D8032CD-824A-8A92-E99A-A8692702D1A7}"/>
          </ac:spMkLst>
        </pc:spChg>
        <pc:spChg chg="mod ord">
          <ac:chgData name="Wick, Felix" userId="85efb633-acf6-425d-a271-4f136bfa2fb0" providerId="ADAL" clId="{07C92AD1-CF02-4382-8049-C8AA8B9316E6}" dt="2024-10-02T20:24:19.096" v="16315" actId="167"/>
          <ac:spMkLst>
            <pc:docMk/>
            <pc:sldMk cId="2693696178" sldId="564"/>
            <ac:spMk id="16" creationId="{85AE88BA-BE2D-FB13-D868-131A1E91AF16}"/>
          </ac:spMkLst>
        </pc:spChg>
        <pc:spChg chg="mod">
          <ac:chgData name="Wick, Felix" userId="85efb633-acf6-425d-a271-4f136bfa2fb0" providerId="ADAL" clId="{07C92AD1-CF02-4382-8049-C8AA8B9316E6}" dt="2024-10-02T20:27:43.793" v="16422" actId="20577"/>
          <ac:spMkLst>
            <pc:docMk/>
            <pc:sldMk cId="2693696178" sldId="564"/>
            <ac:spMk id="18" creationId="{ECD6FBD2-642C-114A-7CF1-8D15CFD0AEFD}"/>
          </ac:spMkLst>
        </pc:spChg>
        <pc:picChg chg="mod ord">
          <ac:chgData name="Wick, Felix" userId="85efb633-acf6-425d-a271-4f136bfa2fb0" providerId="ADAL" clId="{07C92AD1-CF02-4382-8049-C8AA8B9316E6}" dt="2024-10-02T20:24:19.096" v="16315" actId="167"/>
          <ac:picMkLst>
            <pc:docMk/>
            <pc:sldMk cId="2693696178" sldId="564"/>
            <ac:picMk id="7" creationId="{59528C6B-62AC-DC9E-E87A-E92CE91EE855}"/>
          </ac:picMkLst>
        </pc:picChg>
        <pc:picChg chg="mod ord">
          <ac:chgData name="Wick, Felix" userId="85efb633-acf6-425d-a271-4f136bfa2fb0" providerId="ADAL" clId="{07C92AD1-CF02-4382-8049-C8AA8B9316E6}" dt="2024-10-02T20:24:19.096" v="16315" actId="167"/>
          <ac:picMkLst>
            <pc:docMk/>
            <pc:sldMk cId="2693696178" sldId="564"/>
            <ac:picMk id="20" creationId="{B96325C6-CD84-1238-3CDD-CF3980E1F8A9}"/>
          </ac:picMkLst>
        </pc:picChg>
      </pc:sldChg>
      <pc:sldChg chg="addSp delSp modSp new mod ord modClrScheme chgLayout">
        <pc:chgData name="Wick, Felix" userId="85efb633-acf6-425d-a271-4f136bfa2fb0" providerId="ADAL" clId="{07C92AD1-CF02-4382-8049-C8AA8B9316E6}" dt="2024-10-04T15:40:03.465" v="18794" actId="478"/>
        <pc:sldMkLst>
          <pc:docMk/>
          <pc:sldMk cId="2916311901" sldId="565"/>
        </pc:sldMkLst>
        <pc:spChg chg="add del mod">
          <ac:chgData name="Wick, Felix" userId="85efb633-acf6-425d-a271-4f136bfa2fb0" providerId="ADAL" clId="{07C92AD1-CF02-4382-8049-C8AA8B9316E6}" dt="2024-10-04T15:40:03.245" v="18793" actId="478"/>
          <ac:spMkLst>
            <pc:docMk/>
            <pc:sldMk cId="2916311901" sldId="565"/>
            <ac:spMk id="2" creationId="{6BE965AC-B09A-0B2B-B1C8-A39184802639}"/>
          </ac:spMkLst>
        </pc:spChg>
        <pc:spChg chg="del mod ord">
          <ac:chgData name="Wick, Felix" userId="85efb633-acf6-425d-a271-4f136bfa2fb0" providerId="ADAL" clId="{07C92AD1-CF02-4382-8049-C8AA8B9316E6}" dt="2024-09-29T21:06:42.805" v="229" actId="700"/>
          <ac:spMkLst>
            <pc:docMk/>
            <pc:sldMk cId="2916311901" sldId="565"/>
            <ac:spMk id="2" creationId="{A91A2F79-A29B-8737-29FC-130527FF835D}"/>
          </ac:spMkLst>
        </pc:spChg>
        <pc:spChg chg="del mod ord">
          <ac:chgData name="Wick, Felix" userId="85efb633-acf6-425d-a271-4f136bfa2fb0" providerId="ADAL" clId="{07C92AD1-CF02-4382-8049-C8AA8B9316E6}" dt="2024-09-29T21:06:42.805" v="229" actId="700"/>
          <ac:spMkLst>
            <pc:docMk/>
            <pc:sldMk cId="2916311901" sldId="565"/>
            <ac:spMk id="3" creationId="{5DF3730A-389D-13A5-9F9B-63B59A6C83D2}"/>
          </ac:spMkLst>
        </pc:spChg>
        <pc:spChg chg="del">
          <ac:chgData name="Wick, Felix" userId="85efb633-acf6-425d-a271-4f136bfa2fb0" providerId="ADAL" clId="{07C92AD1-CF02-4382-8049-C8AA8B9316E6}" dt="2024-09-29T21:06:42.805" v="229" actId="700"/>
          <ac:spMkLst>
            <pc:docMk/>
            <pc:sldMk cId="2916311901" sldId="565"/>
            <ac:spMk id="4" creationId="{4640DB71-97CA-3122-13FE-96AA6566D853}"/>
          </ac:spMkLst>
        </pc:spChg>
        <pc:spChg chg="mod ord">
          <ac:chgData name="Wick, Felix" userId="85efb633-acf6-425d-a271-4f136bfa2fb0" providerId="ADAL" clId="{07C92AD1-CF02-4382-8049-C8AA8B9316E6}" dt="2024-09-29T21:06:42.805" v="229" actId="700"/>
          <ac:spMkLst>
            <pc:docMk/>
            <pc:sldMk cId="2916311901" sldId="565"/>
            <ac:spMk id="5" creationId="{3AFF8320-B907-C35B-A653-619401DF8744}"/>
          </ac:spMkLst>
        </pc:spChg>
        <pc:spChg chg="add mod ord">
          <ac:chgData name="Wick, Felix" userId="85efb633-acf6-425d-a271-4f136bfa2fb0" providerId="ADAL" clId="{07C92AD1-CF02-4382-8049-C8AA8B9316E6}" dt="2024-10-02T19:20:28.878" v="14946" actId="20577"/>
          <ac:spMkLst>
            <pc:docMk/>
            <pc:sldMk cId="2916311901" sldId="565"/>
            <ac:spMk id="6" creationId="{0E40459A-E148-BBC2-7385-C1004255CE8A}"/>
          </ac:spMkLst>
        </pc:spChg>
        <pc:spChg chg="add mod ord">
          <ac:chgData name="Wick, Felix" userId="85efb633-acf6-425d-a271-4f136bfa2fb0" providerId="ADAL" clId="{07C92AD1-CF02-4382-8049-C8AA8B9316E6}" dt="2024-10-04T13:32:40.770" v="18649" actId="20577"/>
          <ac:spMkLst>
            <pc:docMk/>
            <pc:sldMk cId="2916311901" sldId="565"/>
            <ac:spMk id="7" creationId="{0C01DD58-BCD5-9E22-6288-D9393B3E80DF}"/>
          </ac:spMkLst>
        </pc:spChg>
        <pc:cxnChg chg="add del mod">
          <ac:chgData name="Wick, Felix" userId="85efb633-acf6-425d-a271-4f136bfa2fb0" providerId="ADAL" clId="{07C92AD1-CF02-4382-8049-C8AA8B9316E6}" dt="2024-10-04T15:40:03.465" v="18794" actId="478"/>
          <ac:cxnSpMkLst>
            <pc:docMk/>
            <pc:sldMk cId="2916311901" sldId="565"/>
            <ac:cxnSpMk id="4" creationId="{CB6EFD14-015F-6D55-2306-9179E5439B73}"/>
          </ac:cxnSpMkLst>
        </pc:cxnChg>
      </pc:sldChg>
      <pc:sldChg chg="modSp new del mod">
        <pc:chgData name="Wick, Felix" userId="85efb633-acf6-425d-a271-4f136bfa2fb0" providerId="ADAL" clId="{07C92AD1-CF02-4382-8049-C8AA8B9316E6}" dt="2024-10-01T11:44:42.828" v="3917" actId="47"/>
        <pc:sldMkLst>
          <pc:docMk/>
          <pc:sldMk cId="4249031749" sldId="566"/>
        </pc:sldMkLst>
        <pc:spChg chg="mod">
          <ac:chgData name="Wick, Felix" userId="85efb633-acf6-425d-a271-4f136bfa2fb0" providerId="ADAL" clId="{07C92AD1-CF02-4382-8049-C8AA8B9316E6}" dt="2024-09-29T21:07:36.989" v="328" actId="20577"/>
          <ac:spMkLst>
            <pc:docMk/>
            <pc:sldMk cId="4249031749" sldId="566"/>
            <ac:spMk id="2" creationId="{24DCAC89-C46C-BC37-FA36-FEEEE74F84F6}"/>
          </ac:spMkLst>
        </pc:spChg>
        <pc:spChg chg="mod">
          <ac:chgData name="Wick, Felix" userId="85efb633-acf6-425d-a271-4f136bfa2fb0" providerId="ADAL" clId="{07C92AD1-CF02-4382-8049-C8AA8B9316E6}" dt="2024-09-29T21:07:45.939" v="360" actId="20577"/>
          <ac:spMkLst>
            <pc:docMk/>
            <pc:sldMk cId="4249031749" sldId="566"/>
            <ac:spMk id="3" creationId="{E631869C-E302-FD95-3C83-4473293E81C2}"/>
          </ac:spMkLst>
        </pc:spChg>
      </pc:sldChg>
      <pc:sldChg chg="modSp new del mod">
        <pc:chgData name="Wick, Felix" userId="85efb633-acf6-425d-a271-4f136bfa2fb0" providerId="ADAL" clId="{07C92AD1-CF02-4382-8049-C8AA8B9316E6}" dt="2024-10-02T19:20:53.550" v="14948" actId="47"/>
        <pc:sldMkLst>
          <pc:docMk/>
          <pc:sldMk cId="872987878" sldId="567"/>
        </pc:sldMkLst>
        <pc:spChg chg="mod">
          <ac:chgData name="Wick, Felix" userId="85efb633-acf6-425d-a271-4f136bfa2fb0" providerId="ADAL" clId="{07C92AD1-CF02-4382-8049-C8AA8B9316E6}" dt="2024-10-02T17:18:26.976" v="14106" actId="20577"/>
          <ac:spMkLst>
            <pc:docMk/>
            <pc:sldMk cId="872987878" sldId="567"/>
            <ac:spMk id="2" creationId="{53B06DD8-BF98-DD29-7C06-86076006EFE0}"/>
          </ac:spMkLst>
        </pc:spChg>
        <pc:spChg chg="mod">
          <ac:chgData name="Wick, Felix" userId="85efb633-acf6-425d-a271-4f136bfa2fb0" providerId="ADAL" clId="{07C92AD1-CF02-4382-8049-C8AA8B9316E6}" dt="2024-10-02T19:20:49.029" v="14947" actId="21"/>
          <ac:spMkLst>
            <pc:docMk/>
            <pc:sldMk cId="872987878" sldId="567"/>
            <ac:spMk id="3" creationId="{FEE6D75D-DE09-8650-1C12-C272E3B1EB53}"/>
          </ac:spMkLst>
        </pc:spChg>
      </pc:sldChg>
      <pc:sldChg chg="modSp new del mod">
        <pc:chgData name="Wick, Felix" userId="85efb633-acf6-425d-a271-4f136bfa2fb0" providerId="ADAL" clId="{07C92AD1-CF02-4382-8049-C8AA8B9316E6}" dt="2024-10-01T10:56:19.435" v="2875" actId="47"/>
        <pc:sldMkLst>
          <pc:docMk/>
          <pc:sldMk cId="781291281" sldId="568"/>
        </pc:sldMkLst>
        <pc:spChg chg="mod">
          <ac:chgData name="Wick, Felix" userId="85efb633-acf6-425d-a271-4f136bfa2fb0" providerId="ADAL" clId="{07C92AD1-CF02-4382-8049-C8AA8B9316E6}" dt="2024-09-29T21:10:46.751" v="479" actId="20577"/>
          <ac:spMkLst>
            <pc:docMk/>
            <pc:sldMk cId="781291281" sldId="568"/>
            <ac:spMk id="2" creationId="{F9489AC6-8641-8849-6827-9E956B0D9AD2}"/>
          </ac:spMkLst>
        </pc:spChg>
      </pc:sldChg>
      <pc:sldChg chg="addSp delSp modSp new mod ord">
        <pc:chgData name="Wick, Felix" userId="85efb633-acf6-425d-a271-4f136bfa2fb0" providerId="ADAL" clId="{07C92AD1-CF02-4382-8049-C8AA8B9316E6}" dt="2024-10-01T07:28:45.394" v="1547" actId="1076"/>
        <pc:sldMkLst>
          <pc:docMk/>
          <pc:sldMk cId="3739974683" sldId="569"/>
        </pc:sldMkLst>
        <pc:spChg chg="mod">
          <ac:chgData name="Wick, Felix" userId="85efb633-acf6-425d-a271-4f136bfa2fb0" providerId="ADAL" clId="{07C92AD1-CF02-4382-8049-C8AA8B9316E6}" dt="2024-10-01T07:08:12.679" v="669" actId="20577"/>
          <ac:spMkLst>
            <pc:docMk/>
            <pc:sldMk cId="3739974683" sldId="569"/>
            <ac:spMk id="2" creationId="{880B533D-77E6-D393-9D97-A8AFD6133A55}"/>
          </ac:spMkLst>
        </pc:spChg>
        <pc:spChg chg="del mod">
          <ac:chgData name="Wick, Felix" userId="85efb633-acf6-425d-a271-4f136bfa2fb0" providerId="ADAL" clId="{07C92AD1-CF02-4382-8049-C8AA8B9316E6}" dt="2024-10-01T07:09:40.577" v="670" actId="478"/>
          <ac:spMkLst>
            <pc:docMk/>
            <pc:sldMk cId="3739974683" sldId="569"/>
            <ac:spMk id="3" creationId="{7C12770F-8BB9-1502-0BFF-E100F31677A4}"/>
          </ac:spMkLst>
        </pc:spChg>
        <pc:spChg chg="add del mod">
          <ac:chgData name="Wick, Felix" userId="85efb633-acf6-425d-a271-4f136bfa2fb0" providerId="ADAL" clId="{07C92AD1-CF02-4382-8049-C8AA8B9316E6}" dt="2024-10-01T07:09:42.228" v="671" actId="478"/>
          <ac:spMkLst>
            <pc:docMk/>
            <pc:sldMk cId="3739974683" sldId="569"/>
            <ac:spMk id="7" creationId="{627624C9-4F55-5D8F-598A-C2C3313316BD}"/>
          </ac:spMkLst>
        </pc:spChg>
        <pc:spChg chg="add mod">
          <ac:chgData name="Wick, Felix" userId="85efb633-acf6-425d-a271-4f136bfa2fb0" providerId="ADAL" clId="{07C92AD1-CF02-4382-8049-C8AA8B9316E6}" dt="2024-10-01T07:21:40.718" v="1296" actId="20577"/>
          <ac:spMkLst>
            <pc:docMk/>
            <pc:sldMk cId="3739974683" sldId="569"/>
            <ac:spMk id="8" creationId="{2911D0AE-DDC8-48F8-63D9-8D1AD4BDC77A}"/>
          </ac:spMkLst>
        </pc:spChg>
        <pc:spChg chg="add mod">
          <ac:chgData name="Wick, Felix" userId="85efb633-acf6-425d-a271-4f136bfa2fb0" providerId="ADAL" clId="{07C92AD1-CF02-4382-8049-C8AA8B9316E6}" dt="2024-10-01T07:28:45.394" v="1547" actId="1076"/>
          <ac:spMkLst>
            <pc:docMk/>
            <pc:sldMk cId="3739974683" sldId="569"/>
            <ac:spMk id="9" creationId="{1D612BA9-1EB6-0229-3BF7-076B18EB6659}"/>
          </ac:spMkLst>
        </pc:spChg>
        <pc:spChg chg="add mod">
          <ac:chgData name="Wick, Felix" userId="85efb633-acf6-425d-a271-4f136bfa2fb0" providerId="ADAL" clId="{07C92AD1-CF02-4382-8049-C8AA8B9316E6}" dt="2024-10-01T07:21:33.523" v="1292" actId="20577"/>
          <ac:spMkLst>
            <pc:docMk/>
            <pc:sldMk cId="3739974683" sldId="569"/>
            <ac:spMk id="10" creationId="{7E475BB8-FDD7-9F09-9D2F-11D2628DC367}"/>
          </ac:spMkLst>
        </pc:spChg>
        <pc:picChg chg="add mod">
          <ac:chgData name="Wick, Felix" userId="85efb633-acf6-425d-a271-4f136bfa2fb0" providerId="ADAL" clId="{07C92AD1-CF02-4382-8049-C8AA8B9316E6}" dt="2024-10-01T07:13:43.741" v="930" actId="1035"/>
          <ac:picMkLst>
            <pc:docMk/>
            <pc:sldMk cId="3739974683" sldId="569"/>
            <ac:picMk id="6" creationId="{E5D2B276-38BC-4D3D-AD93-19ACB3818ED0}"/>
          </ac:picMkLst>
        </pc:picChg>
      </pc:sldChg>
      <pc:sldChg chg="addSp delSp modSp new mod">
        <pc:chgData name="Wick, Felix" userId="85efb633-acf6-425d-a271-4f136bfa2fb0" providerId="ADAL" clId="{07C92AD1-CF02-4382-8049-C8AA8B9316E6}" dt="2024-10-01T15:30:40.724" v="4911" actId="2085"/>
        <pc:sldMkLst>
          <pc:docMk/>
          <pc:sldMk cId="2388321120" sldId="570"/>
        </pc:sldMkLst>
        <pc:spChg chg="mod">
          <ac:chgData name="Wick, Felix" userId="85efb633-acf6-425d-a271-4f136bfa2fb0" providerId="ADAL" clId="{07C92AD1-CF02-4382-8049-C8AA8B9316E6}" dt="2024-09-29T21:11:40.306" v="515" actId="20577"/>
          <ac:spMkLst>
            <pc:docMk/>
            <pc:sldMk cId="2388321120" sldId="570"/>
            <ac:spMk id="2" creationId="{4E447DEF-34AC-31C5-F668-62CE4C7BA049}"/>
          </ac:spMkLst>
        </pc:spChg>
        <pc:spChg chg="del mod">
          <ac:chgData name="Wick, Felix" userId="85efb633-acf6-425d-a271-4f136bfa2fb0" providerId="ADAL" clId="{07C92AD1-CF02-4382-8049-C8AA8B9316E6}" dt="2024-10-01T07:51:05.138" v="1698" actId="478"/>
          <ac:spMkLst>
            <pc:docMk/>
            <pc:sldMk cId="2388321120" sldId="570"/>
            <ac:spMk id="3" creationId="{AEA96C33-603E-E6B8-91D9-89FD8E1319AB}"/>
          </ac:spMkLst>
        </pc:spChg>
        <pc:spChg chg="add mod">
          <ac:chgData name="Wick, Felix" userId="85efb633-acf6-425d-a271-4f136bfa2fb0" providerId="ADAL" clId="{07C92AD1-CF02-4382-8049-C8AA8B9316E6}" dt="2024-10-01T15:30:40.724" v="4911" actId="2085"/>
          <ac:spMkLst>
            <pc:docMk/>
            <pc:sldMk cId="2388321120" sldId="570"/>
            <ac:spMk id="5" creationId="{CE944FEA-46B2-EDA0-602B-9DCD694EFEE5}"/>
          </ac:spMkLst>
        </pc:spChg>
        <pc:spChg chg="add mod">
          <ac:chgData name="Wick, Felix" userId="85efb633-acf6-425d-a271-4f136bfa2fb0" providerId="ADAL" clId="{07C92AD1-CF02-4382-8049-C8AA8B9316E6}" dt="2024-10-01T08:59:19.598" v="2082" actId="1036"/>
          <ac:spMkLst>
            <pc:docMk/>
            <pc:sldMk cId="2388321120" sldId="570"/>
            <ac:spMk id="6" creationId="{89908D46-AA10-432A-93AA-EE4F2E2C9064}"/>
          </ac:spMkLst>
        </pc:spChg>
        <pc:spChg chg="add del mod">
          <ac:chgData name="Wick, Felix" userId="85efb633-acf6-425d-a271-4f136bfa2fb0" providerId="ADAL" clId="{07C92AD1-CF02-4382-8049-C8AA8B9316E6}" dt="2024-10-01T07:51:07.034" v="1699" actId="478"/>
          <ac:spMkLst>
            <pc:docMk/>
            <pc:sldMk cId="2388321120" sldId="570"/>
            <ac:spMk id="8" creationId="{4DF77BE6-3C2C-35FE-1CEB-77982BCBF2EC}"/>
          </ac:spMkLst>
        </pc:spChg>
        <pc:spChg chg="add mod">
          <ac:chgData name="Wick, Felix" userId="85efb633-acf6-425d-a271-4f136bfa2fb0" providerId="ADAL" clId="{07C92AD1-CF02-4382-8049-C8AA8B9316E6}" dt="2024-10-01T08:59:19.598" v="2082" actId="1036"/>
          <ac:spMkLst>
            <pc:docMk/>
            <pc:sldMk cId="2388321120" sldId="570"/>
            <ac:spMk id="17" creationId="{9ACABE4D-2DDE-0566-FB22-22FA03B354EE}"/>
          </ac:spMkLst>
        </pc:spChg>
        <pc:spChg chg="add mod">
          <ac:chgData name="Wick, Felix" userId="85efb633-acf6-425d-a271-4f136bfa2fb0" providerId="ADAL" clId="{07C92AD1-CF02-4382-8049-C8AA8B9316E6}" dt="2024-10-01T08:59:19.598" v="2082" actId="1036"/>
          <ac:spMkLst>
            <pc:docMk/>
            <pc:sldMk cId="2388321120" sldId="570"/>
            <ac:spMk id="24" creationId="{873EC1CA-2872-7340-1167-0AD402A8A394}"/>
          </ac:spMkLst>
        </pc:spChg>
        <pc:spChg chg="add mod">
          <ac:chgData name="Wick, Felix" userId="85efb633-acf6-425d-a271-4f136bfa2fb0" providerId="ADAL" clId="{07C92AD1-CF02-4382-8049-C8AA8B9316E6}" dt="2024-10-01T08:59:19.598" v="2082" actId="1036"/>
          <ac:spMkLst>
            <pc:docMk/>
            <pc:sldMk cId="2388321120" sldId="570"/>
            <ac:spMk id="25" creationId="{A070B38E-47B6-B588-237D-9A7C64E2A43A}"/>
          </ac:spMkLst>
        </pc:spChg>
        <pc:spChg chg="add del mod">
          <ac:chgData name="Wick, Felix" userId="85efb633-acf6-425d-a271-4f136bfa2fb0" providerId="ADAL" clId="{07C92AD1-CF02-4382-8049-C8AA8B9316E6}" dt="2024-10-01T08:33:34.868" v="1885" actId="478"/>
          <ac:spMkLst>
            <pc:docMk/>
            <pc:sldMk cId="2388321120" sldId="570"/>
            <ac:spMk id="26" creationId="{E7D2CF5B-A5F0-BCD6-AC1B-D0038442179F}"/>
          </ac:spMkLst>
        </pc:spChg>
        <pc:spChg chg="add mod">
          <ac:chgData name="Wick, Felix" userId="85efb633-acf6-425d-a271-4f136bfa2fb0" providerId="ADAL" clId="{07C92AD1-CF02-4382-8049-C8AA8B9316E6}" dt="2024-10-01T15:20:18.440" v="4577" actId="20577"/>
          <ac:spMkLst>
            <pc:docMk/>
            <pc:sldMk cId="2388321120" sldId="570"/>
            <ac:spMk id="30" creationId="{0008E159-CAC9-A33F-725A-D9A4D6226BB7}"/>
          </ac:spMkLst>
        </pc:spChg>
        <pc:spChg chg="add mod">
          <ac:chgData name="Wick, Felix" userId="85efb633-acf6-425d-a271-4f136bfa2fb0" providerId="ADAL" clId="{07C92AD1-CF02-4382-8049-C8AA8B9316E6}" dt="2024-10-01T09:18:20.867" v="2229" actId="20577"/>
          <ac:spMkLst>
            <pc:docMk/>
            <pc:sldMk cId="2388321120" sldId="570"/>
            <ac:spMk id="1030" creationId="{E6E6CDEF-9AC4-493C-42EC-C99C7A58836D}"/>
          </ac:spMkLst>
        </pc:spChg>
        <pc:spChg chg="add mod">
          <ac:chgData name="Wick, Felix" userId="85efb633-acf6-425d-a271-4f136bfa2fb0" providerId="ADAL" clId="{07C92AD1-CF02-4382-8049-C8AA8B9316E6}" dt="2024-10-01T09:15:42.332" v="2130" actId="1076"/>
          <ac:spMkLst>
            <pc:docMk/>
            <pc:sldMk cId="2388321120" sldId="570"/>
            <ac:spMk id="1033" creationId="{BE174BF6-8146-5901-8A0F-E67DDBCA5D2C}"/>
          </ac:spMkLst>
        </pc:spChg>
        <pc:spChg chg="add mod">
          <ac:chgData name="Wick, Felix" userId="85efb633-acf6-425d-a271-4f136bfa2fb0" providerId="ADAL" clId="{07C92AD1-CF02-4382-8049-C8AA8B9316E6}" dt="2024-10-01T10:04:01.659" v="2587" actId="1036"/>
          <ac:spMkLst>
            <pc:docMk/>
            <pc:sldMk cId="2388321120" sldId="570"/>
            <ac:spMk id="1038" creationId="{F1707FAF-D426-4679-E37C-8843837B553F}"/>
          </ac:spMkLst>
        </pc:spChg>
        <pc:spChg chg="add mod">
          <ac:chgData name="Wick, Felix" userId="85efb633-acf6-425d-a271-4f136bfa2fb0" providerId="ADAL" clId="{07C92AD1-CF02-4382-8049-C8AA8B9316E6}" dt="2024-10-01T15:20:32.481" v="4581" actId="1076"/>
          <ac:spMkLst>
            <pc:docMk/>
            <pc:sldMk cId="2388321120" sldId="570"/>
            <ac:spMk id="1041" creationId="{0DC398CA-F146-F996-F308-D712922AA337}"/>
          </ac:spMkLst>
        </pc:spChg>
        <pc:picChg chg="add mod">
          <ac:chgData name="Wick, Felix" userId="85efb633-acf6-425d-a271-4f136bfa2fb0" providerId="ADAL" clId="{07C92AD1-CF02-4382-8049-C8AA8B9316E6}" dt="2024-10-01T08:59:19.598" v="2082" actId="1036"/>
          <ac:picMkLst>
            <pc:docMk/>
            <pc:sldMk cId="2388321120" sldId="570"/>
            <ac:picMk id="1026" creationId="{6DB2DABD-22B9-083F-0944-BEA67B73BDC9}"/>
          </ac:picMkLst>
        </pc:picChg>
        <pc:picChg chg="add del mod ord">
          <ac:chgData name="Wick, Felix" userId="85efb633-acf6-425d-a271-4f136bfa2fb0" providerId="ADAL" clId="{07C92AD1-CF02-4382-8049-C8AA8B9316E6}" dt="2024-10-01T09:09:43.625" v="2101" actId="478"/>
          <ac:picMkLst>
            <pc:docMk/>
            <pc:sldMk cId="2388321120" sldId="570"/>
            <ac:picMk id="1027" creationId="{790BCABA-DD3C-9A24-B7C0-C46BA2CF2DF2}"/>
          </ac:picMkLst>
        </pc:picChg>
        <pc:picChg chg="add mod ord">
          <ac:chgData name="Wick, Felix" userId="85efb633-acf6-425d-a271-4f136bfa2fb0" providerId="ADAL" clId="{07C92AD1-CF02-4382-8049-C8AA8B9316E6}" dt="2024-10-01T09:16:55.861" v="2199" actId="1076"/>
          <ac:picMkLst>
            <pc:docMk/>
            <pc:sldMk cId="2388321120" sldId="570"/>
            <ac:picMk id="1032" creationId="{011D7241-22DD-B012-0832-D676ABE3E400}"/>
          </ac:picMkLst>
        </pc:picChg>
        <pc:cxnChg chg="add del mod">
          <ac:chgData name="Wick, Felix" userId="85efb633-acf6-425d-a271-4f136bfa2fb0" providerId="ADAL" clId="{07C92AD1-CF02-4382-8049-C8AA8B9316E6}" dt="2024-10-01T08:58:12.372" v="2029" actId="478"/>
          <ac:cxnSpMkLst>
            <pc:docMk/>
            <pc:sldMk cId="2388321120" sldId="570"/>
            <ac:cxnSpMk id="10" creationId="{F786819B-C220-A8B9-9CFE-E4CC5903FA23}"/>
          </ac:cxnSpMkLst>
        </pc:cxnChg>
        <pc:cxnChg chg="add mod">
          <ac:chgData name="Wick, Felix" userId="85efb633-acf6-425d-a271-4f136bfa2fb0" providerId="ADAL" clId="{07C92AD1-CF02-4382-8049-C8AA8B9316E6}" dt="2024-10-01T08:59:19.598" v="2082" actId="1036"/>
          <ac:cxnSpMkLst>
            <pc:docMk/>
            <pc:sldMk cId="2388321120" sldId="570"/>
            <ac:cxnSpMk id="12" creationId="{EF4FBED1-BAD1-C8A6-5BCE-B83B6625BDA5}"/>
          </ac:cxnSpMkLst>
        </pc:cxnChg>
        <pc:cxnChg chg="add mod">
          <ac:chgData name="Wick, Felix" userId="85efb633-acf6-425d-a271-4f136bfa2fb0" providerId="ADAL" clId="{07C92AD1-CF02-4382-8049-C8AA8B9316E6}" dt="2024-10-01T08:59:19.598" v="2082" actId="1036"/>
          <ac:cxnSpMkLst>
            <pc:docMk/>
            <pc:sldMk cId="2388321120" sldId="570"/>
            <ac:cxnSpMk id="16" creationId="{3603CF5A-286E-C08C-83CD-0EC4B04A83E8}"/>
          </ac:cxnSpMkLst>
        </pc:cxnChg>
        <pc:cxnChg chg="add mod">
          <ac:chgData name="Wick, Felix" userId="85efb633-acf6-425d-a271-4f136bfa2fb0" providerId="ADAL" clId="{07C92AD1-CF02-4382-8049-C8AA8B9316E6}" dt="2024-10-01T08:59:19.598" v="2082" actId="1036"/>
          <ac:cxnSpMkLst>
            <pc:docMk/>
            <pc:sldMk cId="2388321120" sldId="570"/>
            <ac:cxnSpMk id="28" creationId="{36CF6DD7-BB3E-668B-9A1A-209EE81C484F}"/>
          </ac:cxnSpMkLst>
        </pc:cxnChg>
        <pc:cxnChg chg="add del mod">
          <ac:chgData name="Wick, Felix" userId="85efb633-acf6-425d-a271-4f136bfa2fb0" providerId="ADAL" clId="{07C92AD1-CF02-4382-8049-C8AA8B9316E6}" dt="2024-10-01T15:19:55.878" v="4572" actId="478"/>
          <ac:cxnSpMkLst>
            <pc:docMk/>
            <pc:sldMk cId="2388321120" sldId="570"/>
            <ac:cxnSpMk id="1024" creationId="{81D80017-F0BC-0C3B-82F6-1516591DEA87}"/>
          </ac:cxnSpMkLst>
        </pc:cxnChg>
        <pc:cxnChg chg="add mod">
          <ac:chgData name="Wick, Felix" userId="85efb633-acf6-425d-a271-4f136bfa2fb0" providerId="ADAL" clId="{07C92AD1-CF02-4382-8049-C8AA8B9316E6}" dt="2024-10-01T10:03:55.061" v="2581" actId="14100"/>
          <ac:cxnSpMkLst>
            <pc:docMk/>
            <pc:sldMk cId="2388321120" sldId="570"/>
            <ac:cxnSpMk id="1029" creationId="{3D5D3214-78EA-4CD1-770E-E9C0FD8E9475}"/>
          </ac:cxnSpMkLst>
        </pc:cxnChg>
        <pc:cxnChg chg="add">
          <ac:chgData name="Wick, Felix" userId="85efb633-acf6-425d-a271-4f136bfa2fb0" providerId="ADAL" clId="{07C92AD1-CF02-4382-8049-C8AA8B9316E6}" dt="2024-10-01T09:17:51.723" v="2221" actId="11529"/>
          <ac:cxnSpMkLst>
            <pc:docMk/>
            <pc:sldMk cId="2388321120" sldId="570"/>
            <ac:cxnSpMk id="1035" creationId="{094AEF18-54BD-1DC5-3496-6FBA089ECDB3}"/>
          </ac:cxnSpMkLst>
        </pc:cxnChg>
        <pc:cxnChg chg="add mod">
          <ac:chgData name="Wick, Felix" userId="85efb633-acf6-425d-a271-4f136bfa2fb0" providerId="ADAL" clId="{07C92AD1-CF02-4382-8049-C8AA8B9316E6}" dt="2024-10-01T09:18:17.640" v="2224" actId="20577"/>
          <ac:cxnSpMkLst>
            <pc:docMk/>
            <pc:sldMk cId="2388321120" sldId="570"/>
            <ac:cxnSpMk id="1037" creationId="{4CE63858-D553-4256-C7BD-90194CF79107}"/>
          </ac:cxnSpMkLst>
        </pc:cxnChg>
        <pc:cxnChg chg="add mod">
          <ac:chgData name="Wick, Felix" userId="85efb633-acf6-425d-a271-4f136bfa2fb0" providerId="ADAL" clId="{07C92AD1-CF02-4382-8049-C8AA8B9316E6}" dt="2024-10-01T15:20:32.481" v="4581" actId="1076"/>
          <ac:cxnSpMkLst>
            <pc:docMk/>
            <pc:sldMk cId="2388321120" sldId="570"/>
            <ac:cxnSpMk id="1043" creationId="{7A37C1F1-1A26-3CD0-567D-86F5C541421A}"/>
          </ac:cxnSpMkLst>
        </pc:cxnChg>
        <pc:cxnChg chg="add mod">
          <ac:chgData name="Wick, Felix" userId="85efb633-acf6-425d-a271-4f136bfa2fb0" providerId="ADAL" clId="{07C92AD1-CF02-4382-8049-C8AA8B9316E6}" dt="2024-10-01T15:20:18.440" v="4577" actId="20577"/>
          <ac:cxnSpMkLst>
            <pc:docMk/>
            <pc:sldMk cId="2388321120" sldId="570"/>
            <ac:cxnSpMk id="1045" creationId="{5B3D7067-C3E3-E301-A8EB-1CBA6612E1E9}"/>
          </ac:cxnSpMkLst>
        </pc:cxnChg>
      </pc:sldChg>
      <pc:sldChg chg="addSp delSp modSp new del mod">
        <pc:chgData name="Wick, Felix" userId="85efb633-acf6-425d-a271-4f136bfa2fb0" providerId="ADAL" clId="{07C92AD1-CF02-4382-8049-C8AA8B9316E6}" dt="2024-10-04T13:28:21.477" v="18620" actId="47"/>
        <pc:sldMkLst>
          <pc:docMk/>
          <pc:sldMk cId="2009233068" sldId="571"/>
        </pc:sldMkLst>
        <pc:spChg chg="mod">
          <ac:chgData name="Wick, Felix" userId="85efb633-acf6-425d-a271-4f136bfa2fb0" providerId="ADAL" clId="{07C92AD1-CF02-4382-8049-C8AA8B9316E6}" dt="2024-10-01T09:23:05.013" v="2287" actId="20577"/>
          <ac:spMkLst>
            <pc:docMk/>
            <pc:sldMk cId="2009233068" sldId="571"/>
            <ac:spMk id="2" creationId="{27814212-4DCD-8098-2526-563F7448C905}"/>
          </ac:spMkLst>
        </pc:spChg>
        <pc:spChg chg="mod">
          <ac:chgData name="Wick, Felix" userId="85efb633-acf6-425d-a271-4f136bfa2fb0" providerId="ADAL" clId="{07C92AD1-CF02-4382-8049-C8AA8B9316E6}" dt="2024-10-01T14:52:24.854" v="4026" actId="20577"/>
          <ac:spMkLst>
            <pc:docMk/>
            <pc:sldMk cId="2009233068" sldId="571"/>
            <ac:spMk id="3" creationId="{2E62D9F5-5522-0214-34A6-625170E64E11}"/>
          </ac:spMkLst>
        </pc:spChg>
        <pc:spChg chg="add mod">
          <ac:chgData name="Wick, Felix" userId="85efb633-acf6-425d-a271-4f136bfa2fb0" providerId="ADAL" clId="{07C92AD1-CF02-4382-8049-C8AA8B9316E6}" dt="2024-10-01T09:55:33.347" v="2509" actId="1076"/>
          <ac:spMkLst>
            <pc:docMk/>
            <pc:sldMk cId="2009233068" sldId="571"/>
            <ac:spMk id="5" creationId="{69D5F438-0A41-7078-245E-78D990631A94}"/>
          </ac:spMkLst>
        </pc:spChg>
        <pc:spChg chg="add mod">
          <ac:chgData name="Wick, Felix" userId="85efb633-acf6-425d-a271-4f136bfa2fb0" providerId="ADAL" clId="{07C92AD1-CF02-4382-8049-C8AA8B9316E6}" dt="2024-10-03T14:44:07.883" v="17179" actId="255"/>
          <ac:spMkLst>
            <pc:docMk/>
            <pc:sldMk cId="2009233068" sldId="571"/>
            <ac:spMk id="8" creationId="{86261CDC-3E95-3F67-B3E5-0DD57AE44BF0}"/>
          </ac:spMkLst>
        </pc:spChg>
        <pc:spChg chg="add mod">
          <ac:chgData name="Wick, Felix" userId="85efb633-acf6-425d-a271-4f136bfa2fb0" providerId="ADAL" clId="{07C92AD1-CF02-4382-8049-C8AA8B9316E6}" dt="2024-10-03T12:44:42.023" v="16943" actId="20577"/>
          <ac:spMkLst>
            <pc:docMk/>
            <pc:sldMk cId="2009233068" sldId="571"/>
            <ac:spMk id="9" creationId="{372D9BFE-B38A-C897-CCCD-8A0B0F41F163}"/>
          </ac:spMkLst>
        </pc:spChg>
        <pc:spChg chg="add mod">
          <ac:chgData name="Wick, Felix" userId="85efb633-acf6-425d-a271-4f136bfa2fb0" providerId="ADAL" clId="{07C92AD1-CF02-4382-8049-C8AA8B9316E6}" dt="2024-10-01T11:20:10.989" v="3752" actId="14100"/>
          <ac:spMkLst>
            <pc:docMk/>
            <pc:sldMk cId="2009233068" sldId="571"/>
            <ac:spMk id="12" creationId="{BEC40B1D-0F46-B2C7-9CC6-A6A9DE36967B}"/>
          </ac:spMkLst>
        </pc:spChg>
        <pc:picChg chg="add del mod">
          <ac:chgData name="Wick, Felix" userId="85efb633-acf6-425d-a271-4f136bfa2fb0" providerId="ADAL" clId="{07C92AD1-CF02-4382-8049-C8AA8B9316E6}" dt="2024-10-03T12:46:05.241" v="16949" actId="478"/>
          <ac:picMkLst>
            <pc:docMk/>
            <pc:sldMk cId="2009233068" sldId="571"/>
            <ac:picMk id="7" creationId="{6DAFBE0C-5475-47FA-0C33-D7F491D8A3A8}"/>
          </ac:picMkLst>
        </pc:picChg>
        <pc:picChg chg="add del mod ord">
          <ac:chgData name="Wick, Felix" userId="85efb633-acf6-425d-a271-4f136bfa2fb0" providerId="ADAL" clId="{07C92AD1-CF02-4382-8049-C8AA8B9316E6}" dt="2024-10-03T12:50:31.073" v="17019" actId="478"/>
          <ac:picMkLst>
            <pc:docMk/>
            <pc:sldMk cId="2009233068" sldId="571"/>
            <ac:picMk id="10" creationId="{2BD64DE0-840F-2BD6-C967-836B87FEDB38}"/>
          </ac:picMkLst>
        </pc:picChg>
        <pc:picChg chg="add mod ord">
          <ac:chgData name="Wick, Felix" userId="85efb633-acf6-425d-a271-4f136bfa2fb0" providerId="ADAL" clId="{07C92AD1-CF02-4382-8049-C8AA8B9316E6}" dt="2024-10-03T12:50:46.489" v="17077" actId="1036"/>
          <ac:picMkLst>
            <pc:docMk/>
            <pc:sldMk cId="2009233068" sldId="571"/>
            <ac:picMk id="15" creationId="{B72E6348-36CB-EA98-77EF-3DCF21965623}"/>
          </ac:picMkLst>
        </pc:picChg>
        <pc:cxnChg chg="add">
          <ac:chgData name="Wick, Felix" userId="85efb633-acf6-425d-a271-4f136bfa2fb0" providerId="ADAL" clId="{07C92AD1-CF02-4382-8049-C8AA8B9316E6}" dt="2024-10-01T10:11:37.755" v="2777" actId="11529"/>
          <ac:cxnSpMkLst>
            <pc:docMk/>
            <pc:sldMk cId="2009233068" sldId="571"/>
            <ac:cxnSpMk id="11" creationId="{7C41EF0B-622F-AE8E-3EA2-CA28594DF30F}"/>
          </ac:cxnSpMkLst>
        </pc:cxnChg>
        <pc:cxnChg chg="add mod">
          <ac:chgData name="Wick, Felix" userId="85efb633-acf6-425d-a271-4f136bfa2fb0" providerId="ADAL" clId="{07C92AD1-CF02-4382-8049-C8AA8B9316E6}" dt="2024-10-01T11:20:10.989" v="3752" actId="14100"/>
          <ac:cxnSpMkLst>
            <pc:docMk/>
            <pc:sldMk cId="2009233068" sldId="571"/>
            <ac:cxnSpMk id="14" creationId="{D8D85069-F4FF-FA17-0709-5AA2B30B13EF}"/>
          </ac:cxnSpMkLst>
        </pc:cxnChg>
      </pc:sldChg>
      <pc:sldChg chg="modSp new mod">
        <pc:chgData name="Wick, Felix" userId="85efb633-acf6-425d-a271-4f136bfa2fb0" providerId="ADAL" clId="{07C92AD1-CF02-4382-8049-C8AA8B9316E6}" dt="2024-10-01T18:55:24.454" v="8404" actId="20577"/>
        <pc:sldMkLst>
          <pc:docMk/>
          <pc:sldMk cId="3046138173" sldId="572"/>
        </pc:sldMkLst>
        <pc:spChg chg="mod">
          <ac:chgData name="Wick, Felix" userId="85efb633-acf6-425d-a271-4f136bfa2fb0" providerId="ADAL" clId="{07C92AD1-CF02-4382-8049-C8AA8B9316E6}" dt="2024-10-01T15:59:35.612" v="5664" actId="20577"/>
          <ac:spMkLst>
            <pc:docMk/>
            <pc:sldMk cId="3046138173" sldId="572"/>
            <ac:spMk id="2" creationId="{E77BCAA9-F48C-F0F1-1D45-378F012D7FF5}"/>
          </ac:spMkLst>
        </pc:spChg>
        <pc:spChg chg="mod">
          <ac:chgData name="Wick, Felix" userId="85efb633-acf6-425d-a271-4f136bfa2fb0" providerId="ADAL" clId="{07C92AD1-CF02-4382-8049-C8AA8B9316E6}" dt="2024-10-01T18:55:24.454" v="8404" actId="20577"/>
          <ac:spMkLst>
            <pc:docMk/>
            <pc:sldMk cId="3046138173" sldId="572"/>
            <ac:spMk id="3" creationId="{BF3301FA-7FE7-63DD-9538-3E55CBB5A3A7}"/>
          </ac:spMkLst>
        </pc:spChg>
      </pc:sldChg>
      <pc:sldChg chg="modSp new del mod">
        <pc:chgData name="Wick, Felix" userId="85efb633-acf6-425d-a271-4f136bfa2fb0" providerId="ADAL" clId="{07C92AD1-CF02-4382-8049-C8AA8B9316E6}" dt="2024-10-01T17:47:27.076" v="7895" actId="47"/>
        <pc:sldMkLst>
          <pc:docMk/>
          <pc:sldMk cId="1315170550" sldId="573"/>
        </pc:sldMkLst>
        <pc:spChg chg="mod">
          <ac:chgData name="Wick, Felix" userId="85efb633-acf6-425d-a271-4f136bfa2fb0" providerId="ADAL" clId="{07C92AD1-CF02-4382-8049-C8AA8B9316E6}" dt="2024-10-01T17:42:54.009" v="7894" actId="20577"/>
          <ac:spMkLst>
            <pc:docMk/>
            <pc:sldMk cId="1315170550" sldId="573"/>
            <ac:spMk id="2" creationId="{A4E71C3A-2902-5BF6-6FD1-E7103914BBCC}"/>
          </ac:spMkLst>
        </pc:spChg>
      </pc:sldChg>
      <pc:sldChg chg="addSp delSp modSp new mod ord">
        <pc:chgData name="Wick, Felix" userId="85efb633-acf6-425d-a271-4f136bfa2fb0" providerId="ADAL" clId="{07C92AD1-CF02-4382-8049-C8AA8B9316E6}" dt="2024-10-04T21:33:54.457" v="19194" actId="1076"/>
        <pc:sldMkLst>
          <pc:docMk/>
          <pc:sldMk cId="2693512900" sldId="573"/>
        </pc:sldMkLst>
        <pc:spChg chg="mod">
          <ac:chgData name="Wick, Felix" userId="85efb633-acf6-425d-a271-4f136bfa2fb0" providerId="ADAL" clId="{07C92AD1-CF02-4382-8049-C8AA8B9316E6}" dt="2024-10-01T21:43:29.673" v="11497" actId="20577"/>
          <ac:spMkLst>
            <pc:docMk/>
            <pc:sldMk cId="2693512900" sldId="573"/>
            <ac:spMk id="2" creationId="{7D8A6D80-2B24-DC00-018F-25412EF4E258}"/>
          </ac:spMkLst>
        </pc:spChg>
        <pc:spChg chg="del mod">
          <ac:chgData name="Wick, Felix" userId="85efb633-acf6-425d-a271-4f136bfa2fb0" providerId="ADAL" clId="{07C92AD1-CF02-4382-8049-C8AA8B9316E6}" dt="2024-10-01T21:43:41.800" v="11498" actId="478"/>
          <ac:spMkLst>
            <pc:docMk/>
            <pc:sldMk cId="2693512900" sldId="573"/>
            <ac:spMk id="3" creationId="{0B7B3740-D8A1-89CC-9489-0873AC806C31}"/>
          </ac:spMkLst>
        </pc:spChg>
        <pc:spChg chg="add mod">
          <ac:chgData name="Wick, Felix" userId="85efb633-acf6-425d-a271-4f136bfa2fb0" providerId="ADAL" clId="{07C92AD1-CF02-4382-8049-C8AA8B9316E6}" dt="2024-10-04T21:33:54.457" v="19194" actId="1076"/>
          <ac:spMkLst>
            <pc:docMk/>
            <pc:sldMk cId="2693512900" sldId="573"/>
            <ac:spMk id="5" creationId="{1E5BCC66-4629-8E7E-490B-BAFD0758DF55}"/>
          </ac:spMkLst>
        </pc:spChg>
        <pc:spChg chg="add del mod">
          <ac:chgData name="Wick, Felix" userId="85efb633-acf6-425d-a271-4f136bfa2fb0" providerId="ADAL" clId="{07C92AD1-CF02-4382-8049-C8AA8B9316E6}" dt="2024-10-01T21:43:45.162" v="11499" actId="478"/>
          <ac:spMkLst>
            <pc:docMk/>
            <pc:sldMk cId="2693512900" sldId="573"/>
            <ac:spMk id="9" creationId="{CE2D98BD-3DCD-8AA9-36B7-59CFB07185CB}"/>
          </ac:spMkLst>
        </pc:spChg>
        <pc:spChg chg="add del mod">
          <ac:chgData name="Wick, Felix" userId="85efb633-acf6-425d-a271-4f136bfa2fb0" providerId="ADAL" clId="{07C92AD1-CF02-4382-8049-C8AA8B9316E6}" dt="2024-10-02T17:23:31.822" v="14161" actId="478"/>
          <ac:spMkLst>
            <pc:docMk/>
            <pc:sldMk cId="2693512900" sldId="573"/>
            <ac:spMk id="10" creationId="{D3852181-AB83-20B7-4E6E-8050CB3DE9BE}"/>
          </ac:spMkLst>
        </pc:spChg>
        <pc:spChg chg="add del mod">
          <ac:chgData name="Wick, Felix" userId="85efb633-acf6-425d-a271-4f136bfa2fb0" providerId="ADAL" clId="{07C92AD1-CF02-4382-8049-C8AA8B9316E6}" dt="2024-10-02T17:23:47.925" v="14165" actId="478"/>
          <ac:spMkLst>
            <pc:docMk/>
            <pc:sldMk cId="2693512900" sldId="573"/>
            <ac:spMk id="11" creationId="{5A451762-DACB-257C-459E-D98ADB9D534F}"/>
          </ac:spMkLst>
        </pc:spChg>
        <pc:picChg chg="add del mod ord">
          <ac:chgData name="Wick, Felix" userId="85efb633-acf6-425d-a271-4f136bfa2fb0" providerId="ADAL" clId="{07C92AD1-CF02-4382-8049-C8AA8B9316E6}" dt="2024-10-04T21:30:36.126" v="19112" actId="478"/>
          <ac:picMkLst>
            <pc:docMk/>
            <pc:sldMk cId="2693512900" sldId="573"/>
            <ac:picMk id="6" creationId="{76BDF0DD-1F45-1AD2-66C7-8A04B2C51147}"/>
          </ac:picMkLst>
        </pc:picChg>
        <pc:picChg chg="add mod ord">
          <ac:chgData name="Wick, Felix" userId="85efb633-acf6-425d-a271-4f136bfa2fb0" providerId="ADAL" clId="{07C92AD1-CF02-4382-8049-C8AA8B9316E6}" dt="2024-10-04T21:32:18.587" v="19147" actId="1076"/>
          <ac:picMkLst>
            <pc:docMk/>
            <pc:sldMk cId="2693512900" sldId="573"/>
            <ac:picMk id="7" creationId="{18E5BE4F-86B8-1C96-8FF0-4F8681C95869}"/>
          </ac:picMkLst>
        </pc:picChg>
        <pc:picChg chg="add del mod ord">
          <ac:chgData name="Wick, Felix" userId="85efb633-acf6-425d-a271-4f136bfa2fb0" providerId="ADAL" clId="{07C92AD1-CF02-4382-8049-C8AA8B9316E6}" dt="2024-10-03T21:21:23.338" v="17980" actId="478"/>
          <ac:picMkLst>
            <pc:docMk/>
            <pc:sldMk cId="2693512900" sldId="573"/>
            <ac:picMk id="7" creationId="{F79C6345-9063-C4CF-2D2E-F8B895DDBA03}"/>
          </ac:picMkLst>
        </pc:picChg>
        <pc:picChg chg="add del mod ord">
          <ac:chgData name="Wick, Felix" userId="85efb633-acf6-425d-a271-4f136bfa2fb0" providerId="ADAL" clId="{07C92AD1-CF02-4382-8049-C8AA8B9316E6}" dt="2024-10-04T21:32:02.798" v="19131" actId="478"/>
          <ac:picMkLst>
            <pc:docMk/>
            <pc:sldMk cId="2693512900" sldId="573"/>
            <ac:picMk id="9" creationId="{11DC2236-169E-85F4-CB2A-627DBDA66A83}"/>
          </ac:picMkLst>
        </pc:picChg>
        <pc:picChg chg="add mod">
          <ac:chgData name="Wick, Felix" userId="85efb633-acf6-425d-a271-4f136bfa2fb0" providerId="ADAL" clId="{07C92AD1-CF02-4382-8049-C8AA8B9316E6}" dt="2024-10-04T21:31:13.713" v="19119"/>
          <ac:picMkLst>
            <pc:docMk/>
            <pc:sldMk cId="2693512900" sldId="573"/>
            <ac:picMk id="10" creationId="{C5224D80-71A4-14D8-5D07-8ACFBC1F36EE}"/>
          </ac:picMkLst>
        </pc:picChg>
        <pc:picChg chg="add del mod ord">
          <ac:chgData name="Wick, Felix" userId="85efb633-acf6-425d-a271-4f136bfa2fb0" providerId="ADAL" clId="{07C92AD1-CF02-4382-8049-C8AA8B9316E6}" dt="2024-10-04T21:31:37.884" v="19125" actId="478"/>
          <ac:picMkLst>
            <pc:docMk/>
            <pc:sldMk cId="2693512900" sldId="573"/>
            <ac:picMk id="11" creationId="{E410CB52-06DC-8BCD-EECF-86B4D1DA8761}"/>
          </ac:picMkLst>
        </pc:picChg>
        <pc:picChg chg="add del mod ord">
          <ac:chgData name="Wick, Felix" userId="85efb633-acf6-425d-a271-4f136bfa2fb0" providerId="ADAL" clId="{07C92AD1-CF02-4382-8049-C8AA8B9316E6}" dt="2024-10-03T21:25:26.333" v="18005" actId="478"/>
          <ac:picMkLst>
            <pc:docMk/>
            <pc:sldMk cId="2693512900" sldId="573"/>
            <ac:picMk id="13" creationId="{95C2C293-223F-6FD6-562D-E8B1E170D0ED}"/>
          </ac:picMkLst>
        </pc:picChg>
        <pc:picChg chg="add mod">
          <ac:chgData name="Wick, Felix" userId="85efb633-acf6-425d-a271-4f136bfa2fb0" providerId="ADAL" clId="{07C92AD1-CF02-4382-8049-C8AA8B9316E6}" dt="2024-10-04T21:32:25.686" v="19148" actId="1076"/>
          <ac:picMkLst>
            <pc:docMk/>
            <pc:sldMk cId="2693512900" sldId="573"/>
            <ac:picMk id="13" creationId="{C79C0E91-A576-1188-5638-6EFCFB5D1B49}"/>
          </ac:picMkLst>
        </pc:picChg>
        <pc:picChg chg="add del mod ord">
          <ac:chgData name="Wick, Felix" userId="85efb633-acf6-425d-a271-4f136bfa2fb0" providerId="ADAL" clId="{07C92AD1-CF02-4382-8049-C8AA8B9316E6}" dt="2024-10-03T21:24:25.740" v="17996" actId="478"/>
          <ac:picMkLst>
            <pc:docMk/>
            <pc:sldMk cId="2693512900" sldId="573"/>
            <ac:picMk id="15" creationId="{16296090-372F-6F12-036D-A285D8F7C5B9}"/>
          </ac:picMkLst>
        </pc:picChg>
        <pc:picChg chg="add mod">
          <ac:chgData name="Wick, Felix" userId="85efb633-acf6-425d-a271-4f136bfa2fb0" providerId="ADAL" clId="{07C92AD1-CF02-4382-8049-C8AA8B9316E6}" dt="2024-10-04T21:32:31.684" v="19150" actId="14100"/>
          <ac:picMkLst>
            <pc:docMk/>
            <pc:sldMk cId="2693512900" sldId="573"/>
            <ac:picMk id="15" creationId="{FFD45832-67B0-93E3-48F1-2ABBE8C2A2B2}"/>
          </ac:picMkLst>
        </pc:picChg>
      </pc:sldChg>
      <pc:sldChg chg="addSp delSp modSp new del mod">
        <pc:chgData name="Wick, Felix" userId="85efb633-acf6-425d-a271-4f136bfa2fb0" providerId="ADAL" clId="{07C92AD1-CF02-4382-8049-C8AA8B9316E6}" dt="2024-10-04T13:21:56.066" v="18576" actId="47"/>
        <pc:sldMkLst>
          <pc:docMk/>
          <pc:sldMk cId="3700281693" sldId="574"/>
        </pc:sldMkLst>
        <pc:spChg chg="mod">
          <ac:chgData name="Wick, Felix" userId="85efb633-acf6-425d-a271-4f136bfa2fb0" providerId="ADAL" clId="{07C92AD1-CF02-4382-8049-C8AA8B9316E6}" dt="2024-10-02T13:48:18.306" v="13328" actId="20577"/>
          <ac:spMkLst>
            <pc:docMk/>
            <pc:sldMk cId="3700281693" sldId="574"/>
            <ac:spMk id="2" creationId="{A30E9809-F2B3-6503-39AF-FBD149883970}"/>
          </ac:spMkLst>
        </pc:spChg>
        <pc:spChg chg="del mod">
          <ac:chgData name="Wick, Felix" userId="85efb633-acf6-425d-a271-4f136bfa2fb0" providerId="ADAL" clId="{07C92AD1-CF02-4382-8049-C8AA8B9316E6}" dt="2024-10-02T17:24:44.057" v="14174" actId="478"/>
          <ac:spMkLst>
            <pc:docMk/>
            <pc:sldMk cId="3700281693" sldId="574"/>
            <ac:spMk id="3" creationId="{AE37AD9C-0584-78C5-B1C9-3B3A9751AC04}"/>
          </ac:spMkLst>
        </pc:spChg>
        <pc:spChg chg="add del mod">
          <ac:chgData name="Wick, Felix" userId="85efb633-acf6-425d-a271-4f136bfa2fb0" providerId="ADAL" clId="{07C92AD1-CF02-4382-8049-C8AA8B9316E6}" dt="2024-10-02T17:24:45.924" v="14175" actId="478"/>
          <ac:spMkLst>
            <pc:docMk/>
            <pc:sldMk cId="3700281693" sldId="574"/>
            <ac:spMk id="6" creationId="{BE129046-3315-970B-68A5-A87B9D9F8616}"/>
          </ac:spMkLst>
        </pc:spChg>
        <pc:picChg chg="add del mod ord">
          <ac:chgData name="Wick, Felix" userId="85efb633-acf6-425d-a271-4f136bfa2fb0" providerId="ADAL" clId="{07C92AD1-CF02-4382-8049-C8AA8B9316E6}" dt="2024-10-04T13:20:21.277" v="18554" actId="21"/>
          <ac:picMkLst>
            <pc:docMk/>
            <pc:sldMk cId="3700281693" sldId="574"/>
            <ac:picMk id="8" creationId="{DE978585-91EA-FDC1-6BC3-D30A267DEA95}"/>
          </ac:picMkLst>
        </pc:picChg>
        <pc:picChg chg="add del mod ord">
          <ac:chgData name="Wick, Felix" userId="85efb633-acf6-425d-a271-4f136bfa2fb0" providerId="ADAL" clId="{07C92AD1-CF02-4382-8049-C8AA8B9316E6}" dt="2024-10-04T13:20:21.277" v="18554" actId="21"/>
          <ac:picMkLst>
            <pc:docMk/>
            <pc:sldMk cId="3700281693" sldId="574"/>
            <ac:picMk id="10" creationId="{3F24CBFA-92FB-9DCB-3951-463D3D5EF256}"/>
          </ac:picMkLst>
        </pc:picChg>
      </pc:sldChg>
      <pc:sldChg chg="addSp delSp modSp new mod modClrScheme chgLayout">
        <pc:chgData name="Wick, Felix" userId="85efb633-acf6-425d-a271-4f136bfa2fb0" providerId="ADAL" clId="{07C92AD1-CF02-4382-8049-C8AA8B9316E6}" dt="2024-10-02T04:32:14.714" v="11832" actId="478"/>
        <pc:sldMkLst>
          <pc:docMk/>
          <pc:sldMk cId="3580029761" sldId="575"/>
        </pc:sldMkLst>
        <pc:spChg chg="del mod ord">
          <ac:chgData name="Wick, Felix" userId="85efb633-acf6-425d-a271-4f136bfa2fb0" providerId="ADAL" clId="{07C92AD1-CF02-4382-8049-C8AA8B9316E6}" dt="2024-10-02T04:32:04.194" v="11805" actId="700"/>
          <ac:spMkLst>
            <pc:docMk/>
            <pc:sldMk cId="3580029761" sldId="575"/>
            <ac:spMk id="2" creationId="{D22A68FD-E9FC-8418-5C56-2C07DEA3B9D6}"/>
          </ac:spMkLst>
        </pc:spChg>
        <pc:spChg chg="del mod ord">
          <ac:chgData name="Wick, Felix" userId="85efb633-acf6-425d-a271-4f136bfa2fb0" providerId="ADAL" clId="{07C92AD1-CF02-4382-8049-C8AA8B9316E6}" dt="2024-10-02T04:32:04.194" v="11805" actId="700"/>
          <ac:spMkLst>
            <pc:docMk/>
            <pc:sldMk cId="3580029761" sldId="575"/>
            <ac:spMk id="3" creationId="{19E5A19B-487A-DD8A-5958-1622F9E37224}"/>
          </ac:spMkLst>
        </pc:spChg>
        <pc:spChg chg="mod ord">
          <ac:chgData name="Wick, Felix" userId="85efb633-acf6-425d-a271-4f136bfa2fb0" providerId="ADAL" clId="{07C92AD1-CF02-4382-8049-C8AA8B9316E6}" dt="2024-10-02T04:32:04.194" v="11805" actId="700"/>
          <ac:spMkLst>
            <pc:docMk/>
            <pc:sldMk cId="3580029761" sldId="575"/>
            <ac:spMk id="4" creationId="{9AB86AAF-AB7E-E3BC-4C3D-4BAD8679C24E}"/>
          </ac:spMkLst>
        </pc:spChg>
        <pc:spChg chg="add mod ord">
          <ac:chgData name="Wick, Felix" userId="85efb633-acf6-425d-a271-4f136bfa2fb0" providerId="ADAL" clId="{07C92AD1-CF02-4382-8049-C8AA8B9316E6}" dt="2024-10-02T04:32:11.479" v="11831" actId="20577"/>
          <ac:spMkLst>
            <pc:docMk/>
            <pc:sldMk cId="3580029761" sldId="575"/>
            <ac:spMk id="5" creationId="{94575761-A8D0-89CB-CDC6-4ED3F617FCA7}"/>
          </ac:spMkLst>
        </pc:spChg>
        <pc:spChg chg="add del mod ord">
          <ac:chgData name="Wick, Felix" userId="85efb633-acf6-425d-a271-4f136bfa2fb0" providerId="ADAL" clId="{07C92AD1-CF02-4382-8049-C8AA8B9316E6}" dt="2024-10-02T04:32:14.714" v="11832" actId="478"/>
          <ac:spMkLst>
            <pc:docMk/>
            <pc:sldMk cId="3580029761" sldId="575"/>
            <ac:spMk id="6" creationId="{D5A90537-2A46-CEC6-8855-78F03E04E822}"/>
          </ac:spMkLst>
        </pc:spChg>
      </pc:sldChg>
      <pc:sldChg chg="addSp delSp modSp new mod modClrScheme chgLayout">
        <pc:chgData name="Wick, Felix" userId="85efb633-acf6-425d-a271-4f136bfa2fb0" providerId="ADAL" clId="{07C92AD1-CF02-4382-8049-C8AA8B9316E6}" dt="2024-10-02T04:33:57.772" v="11869" actId="20577"/>
        <pc:sldMkLst>
          <pc:docMk/>
          <pc:sldMk cId="3650129684" sldId="576"/>
        </pc:sldMkLst>
        <pc:spChg chg="del mod ord">
          <ac:chgData name="Wick, Felix" userId="85efb633-acf6-425d-a271-4f136bfa2fb0" providerId="ADAL" clId="{07C92AD1-CF02-4382-8049-C8AA8B9316E6}" dt="2024-10-02T04:32:34.341" v="11834" actId="700"/>
          <ac:spMkLst>
            <pc:docMk/>
            <pc:sldMk cId="3650129684" sldId="576"/>
            <ac:spMk id="2" creationId="{F3E0CA63-AE55-90C9-DAFA-074CDD828A33}"/>
          </ac:spMkLst>
        </pc:spChg>
        <pc:spChg chg="del mod ord">
          <ac:chgData name="Wick, Felix" userId="85efb633-acf6-425d-a271-4f136bfa2fb0" providerId="ADAL" clId="{07C92AD1-CF02-4382-8049-C8AA8B9316E6}" dt="2024-10-02T04:32:34.341" v="11834" actId="700"/>
          <ac:spMkLst>
            <pc:docMk/>
            <pc:sldMk cId="3650129684" sldId="576"/>
            <ac:spMk id="3" creationId="{25E92198-B3C0-F1FF-B5B7-34E65AA9C6F8}"/>
          </ac:spMkLst>
        </pc:spChg>
        <pc:spChg chg="mod ord">
          <ac:chgData name="Wick, Felix" userId="85efb633-acf6-425d-a271-4f136bfa2fb0" providerId="ADAL" clId="{07C92AD1-CF02-4382-8049-C8AA8B9316E6}" dt="2024-10-02T04:32:34.341" v="11834" actId="700"/>
          <ac:spMkLst>
            <pc:docMk/>
            <pc:sldMk cId="3650129684" sldId="576"/>
            <ac:spMk id="4" creationId="{2FE9EB75-2F41-BFB9-E374-BD1FD6D2BCE8}"/>
          </ac:spMkLst>
        </pc:spChg>
        <pc:spChg chg="add mod ord">
          <ac:chgData name="Wick, Felix" userId="85efb633-acf6-425d-a271-4f136bfa2fb0" providerId="ADAL" clId="{07C92AD1-CF02-4382-8049-C8AA8B9316E6}" dt="2024-10-02T04:33:57.772" v="11869" actId="20577"/>
          <ac:spMkLst>
            <pc:docMk/>
            <pc:sldMk cId="3650129684" sldId="576"/>
            <ac:spMk id="5" creationId="{18A937BC-C259-B554-C05E-7D29FF690B91}"/>
          </ac:spMkLst>
        </pc:spChg>
        <pc:spChg chg="add del mod ord">
          <ac:chgData name="Wick, Felix" userId="85efb633-acf6-425d-a271-4f136bfa2fb0" providerId="ADAL" clId="{07C92AD1-CF02-4382-8049-C8AA8B9316E6}" dt="2024-10-02T04:32:37.012" v="11835" actId="478"/>
          <ac:spMkLst>
            <pc:docMk/>
            <pc:sldMk cId="3650129684" sldId="576"/>
            <ac:spMk id="6" creationId="{AAA9C3D4-C6CD-4D8E-76E3-9ED9226145EC}"/>
          </ac:spMkLst>
        </pc:spChg>
      </pc:sldChg>
      <pc:sldChg chg="addSp delSp modSp new add del mod modClrScheme chgLayout">
        <pc:chgData name="Wick, Felix" userId="85efb633-acf6-425d-a271-4f136bfa2fb0" providerId="ADAL" clId="{07C92AD1-CF02-4382-8049-C8AA8B9316E6}" dt="2024-10-02T04:33:46.349" v="11867" actId="680"/>
        <pc:sldMkLst>
          <pc:docMk/>
          <pc:sldMk cId="404800690" sldId="577"/>
        </pc:sldMkLst>
        <pc:spChg chg="add del mod ord">
          <ac:chgData name="Wick, Felix" userId="85efb633-acf6-425d-a271-4f136bfa2fb0" providerId="ADAL" clId="{07C92AD1-CF02-4382-8049-C8AA8B9316E6}" dt="2024-10-02T04:33:38.114" v="11862" actId="700"/>
          <ac:spMkLst>
            <pc:docMk/>
            <pc:sldMk cId="404800690" sldId="577"/>
            <ac:spMk id="2" creationId="{A5288788-F5C4-8497-311B-2B0EBBD7E1FD}"/>
          </ac:spMkLst>
        </pc:spChg>
        <pc:spChg chg="add del mod ord">
          <ac:chgData name="Wick, Felix" userId="85efb633-acf6-425d-a271-4f136bfa2fb0" providerId="ADAL" clId="{07C92AD1-CF02-4382-8049-C8AA8B9316E6}" dt="2024-10-02T04:33:38.114" v="11862" actId="700"/>
          <ac:spMkLst>
            <pc:docMk/>
            <pc:sldMk cId="404800690" sldId="577"/>
            <ac:spMk id="3" creationId="{241A2BE6-702C-3BD9-2326-325ADCB178CC}"/>
          </ac:spMkLst>
        </pc:spChg>
        <pc:spChg chg="mod ord">
          <ac:chgData name="Wick, Felix" userId="85efb633-acf6-425d-a271-4f136bfa2fb0" providerId="ADAL" clId="{07C92AD1-CF02-4382-8049-C8AA8B9316E6}" dt="2024-10-02T04:33:38.114" v="11862" actId="700"/>
          <ac:spMkLst>
            <pc:docMk/>
            <pc:sldMk cId="404800690" sldId="577"/>
            <ac:spMk id="4" creationId="{E3F5FB0A-88E3-0129-5F32-51D8DFA6834A}"/>
          </ac:spMkLst>
        </pc:spChg>
        <pc:spChg chg="add del mod ord">
          <ac:chgData name="Wick, Felix" userId="85efb633-acf6-425d-a271-4f136bfa2fb0" providerId="ADAL" clId="{07C92AD1-CF02-4382-8049-C8AA8B9316E6}" dt="2024-10-02T04:33:38.114" v="11862" actId="700"/>
          <ac:spMkLst>
            <pc:docMk/>
            <pc:sldMk cId="404800690" sldId="577"/>
            <ac:spMk id="5" creationId="{A599978F-1499-1F28-2101-70FBA9B3AF63}"/>
          </ac:spMkLst>
        </pc:spChg>
        <pc:spChg chg="add del mod ord">
          <ac:chgData name="Wick, Felix" userId="85efb633-acf6-425d-a271-4f136bfa2fb0" providerId="ADAL" clId="{07C92AD1-CF02-4382-8049-C8AA8B9316E6}" dt="2024-10-02T04:33:38.114" v="11862" actId="700"/>
          <ac:spMkLst>
            <pc:docMk/>
            <pc:sldMk cId="404800690" sldId="577"/>
            <ac:spMk id="6" creationId="{F4498898-DA6B-6BDE-54F9-D55337B2D4DD}"/>
          </ac:spMkLst>
        </pc:spChg>
      </pc:sldChg>
      <pc:sldChg chg="addSp delSp modSp new del mod modClrScheme chgLayout">
        <pc:chgData name="Wick, Felix" userId="85efb633-acf6-425d-a271-4f136bfa2fb0" providerId="ADAL" clId="{07C92AD1-CF02-4382-8049-C8AA8B9316E6}" dt="2024-10-02T04:33:35.592" v="11858" actId="680"/>
        <pc:sldMkLst>
          <pc:docMk/>
          <pc:sldMk cId="3565240065" sldId="577"/>
        </pc:sldMkLst>
        <pc:spChg chg="add del mod ord">
          <ac:chgData name="Wick, Felix" userId="85efb633-acf6-425d-a271-4f136bfa2fb0" providerId="ADAL" clId="{07C92AD1-CF02-4382-8049-C8AA8B9316E6}" dt="2024-10-02T04:33:34.942" v="11857" actId="700"/>
          <ac:spMkLst>
            <pc:docMk/>
            <pc:sldMk cId="3565240065" sldId="577"/>
            <ac:spMk id="2" creationId="{1F29476A-E909-B560-D36C-5B2EB6E3FD87}"/>
          </ac:spMkLst>
        </pc:spChg>
        <pc:spChg chg="add del mod ord">
          <ac:chgData name="Wick, Felix" userId="85efb633-acf6-425d-a271-4f136bfa2fb0" providerId="ADAL" clId="{07C92AD1-CF02-4382-8049-C8AA8B9316E6}" dt="2024-10-02T04:33:34.942" v="11857" actId="700"/>
          <ac:spMkLst>
            <pc:docMk/>
            <pc:sldMk cId="3565240065" sldId="577"/>
            <ac:spMk id="3" creationId="{B9267E97-5E5C-E9D7-3D05-2856C97A6596}"/>
          </ac:spMkLst>
        </pc:spChg>
        <pc:spChg chg="mod ord">
          <ac:chgData name="Wick, Felix" userId="85efb633-acf6-425d-a271-4f136bfa2fb0" providerId="ADAL" clId="{07C92AD1-CF02-4382-8049-C8AA8B9316E6}" dt="2024-10-02T04:33:34.942" v="11857" actId="700"/>
          <ac:spMkLst>
            <pc:docMk/>
            <pc:sldMk cId="3565240065" sldId="577"/>
            <ac:spMk id="4" creationId="{9AA492BC-6D38-8E39-8154-04891D737B2F}"/>
          </ac:spMkLst>
        </pc:spChg>
        <pc:spChg chg="add del mod ord">
          <ac:chgData name="Wick, Felix" userId="85efb633-acf6-425d-a271-4f136bfa2fb0" providerId="ADAL" clId="{07C92AD1-CF02-4382-8049-C8AA8B9316E6}" dt="2024-10-02T04:33:34.942" v="11857" actId="700"/>
          <ac:spMkLst>
            <pc:docMk/>
            <pc:sldMk cId="3565240065" sldId="577"/>
            <ac:spMk id="5" creationId="{BAB305CC-FBB1-E083-97E0-82BFE0BDBDB2}"/>
          </ac:spMkLst>
        </pc:spChg>
        <pc:spChg chg="add del mod ord">
          <ac:chgData name="Wick, Felix" userId="85efb633-acf6-425d-a271-4f136bfa2fb0" providerId="ADAL" clId="{07C92AD1-CF02-4382-8049-C8AA8B9316E6}" dt="2024-10-02T04:33:34.942" v="11857" actId="700"/>
          <ac:spMkLst>
            <pc:docMk/>
            <pc:sldMk cId="3565240065" sldId="577"/>
            <ac:spMk id="6" creationId="{8FD0DE29-6F68-F2E5-2577-3A43CA188D2A}"/>
          </ac:spMkLst>
        </pc:spChg>
      </pc:sldChg>
      <pc:sldChg chg="addSp delSp modSp new mod modClrScheme chgLayout">
        <pc:chgData name="Wick, Felix" userId="85efb633-acf6-425d-a271-4f136bfa2fb0" providerId="ADAL" clId="{07C92AD1-CF02-4382-8049-C8AA8B9316E6}" dt="2024-10-02T17:17:46.524" v="14080" actId="20577"/>
        <pc:sldMkLst>
          <pc:docMk/>
          <pc:sldMk cId="3707470480" sldId="577"/>
        </pc:sldMkLst>
        <pc:spChg chg="del mod ord">
          <ac:chgData name="Wick, Felix" userId="85efb633-acf6-425d-a271-4f136bfa2fb0" providerId="ADAL" clId="{07C92AD1-CF02-4382-8049-C8AA8B9316E6}" dt="2024-10-02T04:34:31.619" v="11871" actId="700"/>
          <ac:spMkLst>
            <pc:docMk/>
            <pc:sldMk cId="3707470480" sldId="577"/>
            <ac:spMk id="2" creationId="{02D6B363-D096-DF29-DB7C-8F945C39B8B6}"/>
          </ac:spMkLst>
        </pc:spChg>
        <pc:spChg chg="del mod ord">
          <ac:chgData name="Wick, Felix" userId="85efb633-acf6-425d-a271-4f136bfa2fb0" providerId="ADAL" clId="{07C92AD1-CF02-4382-8049-C8AA8B9316E6}" dt="2024-10-02T04:34:31.619" v="11871" actId="700"/>
          <ac:spMkLst>
            <pc:docMk/>
            <pc:sldMk cId="3707470480" sldId="577"/>
            <ac:spMk id="3" creationId="{0408B0BB-09CF-6AB7-80C2-5F7AF47B4D14}"/>
          </ac:spMkLst>
        </pc:spChg>
        <pc:spChg chg="mod ord">
          <ac:chgData name="Wick, Felix" userId="85efb633-acf6-425d-a271-4f136bfa2fb0" providerId="ADAL" clId="{07C92AD1-CF02-4382-8049-C8AA8B9316E6}" dt="2024-10-02T04:34:31.619" v="11871" actId="700"/>
          <ac:spMkLst>
            <pc:docMk/>
            <pc:sldMk cId="3707470480" sldId="577"/>
            <ac:spMk id="4" creationId="{87F0878C-D64B-2FF2-847F-B4D08BFA9B24}"/>
          </ac:spMkLst>
        </pc:spChg>
        <pc:spChg chg="add mod ord">
          <ac:chgData name="Wick, Felix" userId="85efb633-acf6-425d-a271-4f136bfa2fb0" providerId="ADAL" clId="{07C92AD1-CF02-4382-8049-C8AA8B9316E6}" dt="2024-10-02T17:17:46.524" v="14080" actId="20577"/>
          <ac:spMkLst>
            <pc:docMk/>
            <pc:sldMk cId="3707470480" sldId="577"/>
            <ac:spMk id="5" creationId="{A2B6F0DA-D26A-950A-0672-1DB5F3700261}"/>
          </ac:spMkLst>
        </pc:spChg>
        <pc:spChg chg="add del mod ord">
          <ac:chgData name="Wick, Felix" userId="85efb633-acf6-425d-a271-4f136bfa2fb0" providerId="ADAL" clId="{07C92AD1-CF02-4382-8049-C8AA8B9316E6}" dt="2024-10-02T04:34:43.441" v="11884" actId="478"/>
          <ac:spMkLst>
            <pc:docMk/>
            <pc:sldMk cId="3707470480" sldId="577"/>
            <ac:spMk id="6" creationId="{C87CD3AC-53ED-D70C-258A-AFA1133945A1}"/>
          </ac:spMkLst>
        </pc:spChg>
      </pc:sldChg>
      <pc:sldChg chg="modSp add mod ord">
        <pc:chgData name="Wick, Felix" userId="85efb633-acf6-425d-a271-4f136bfa2fb0" providerId="ADAL" clId="{07C92AD1-CF02-4382-8049-C8AA8B9316E6}" dt="2024-10-04T15:43:04.170" v="18831" actId="20577"/>
        <pc:sldMkLst>
          <pc:docMk/>
          <pc:sldMk cId="403054367" sldId="578"/>
        </pc:sldMkLst>
        <pc:spChg chg="mod">
          <ac:chgData name="Wick, Felix" userId="85efb633-acf6-425d-a271-4f136bfa2fb0" providerId="ADAL" clId="{07C92AD1-CF02-4382-8049-C8AA8B9316E6}" dt="2024-10-04T15:43:04.170" v="18831" actId="20577"/>
          <ac:spMkLst>
            <pc:docMk/>
            <pc:sldMk cId="403054367" sldId="578"/>
            <ac:spMk id="5" creationId="{A2B6F0DA-D26A-950A-0672-1DB5F3700261}"/>
          </ac:spMkLst>
        </pc:spChg>
      </pc:sldChg>
      <pc:sldChg chg="modSp new del mod">
        <pc:chgData name="Wick, Felix" userId="85efb633-acf6-425d-a271-4f136bfa2fb0" providerId="ADAL" clId="{07C92AD1-CF02-4382-8049-C8AA8B9316E6}" dt="2024-10-02T19:26:58.536" v="15224" actId="47"/>
        <pc:sldMkLst>
          <pc:docMk/>
          <pc:sldMk cId="1109968073" sldId="579"/>
        </pc:sldMkLst>
        <pc:spChg chg="mod">
          <ac:chgData name="Wick, Felix" userId="85efb633-acf6-425d-a271-4f136bfa2fb0" providerId="ADAL" clId="{07C92AD1-CF02-4382-8049-C8AA8B9316E6}" dt="2024-10-02T17:19:24.687" v="14156" actId="20577"/>
          <ac:spMkLst>
            <pc:docMk/>
            <pc:sldMk cId="1109968073" sldId="579"/>
            <ac:spMk id="3" creationId="{690B7375-5ABB-AA18-FC32-68EF23BFC233}"/>
          </ac:spMkLst>
        </pc:spChg>
      </pc:sldChg>
      <pc:sldChg chg="modSp new mod">
        <pc:chgData name="Wick, Felix" userId="85efb633-acf6-425d-a271-4f136bfa2fb0" providerId="ADAL" clId="{07C92AD1-CF02-4382-8049-C8AA8B9316E6}" dt="2024-10-04T15:40:04.876" v="18801" actId="20577"/>
        <pc:sldMkLst>
          <pc:docMk/>
          <pc:sldMk cId="2706901070" sldId="579"/>
        </pc:sldMkLst>
        <pc:spChg chg="mod">
          <ac:chgData name="Wick, Felix" userId="85efb633-acf6-425d-a271-4f136bfa2fb0" providerId="ADAL" clId="{07C92AD1-CF02-4382-8049-C8AA8B9316E6}" dt="2024-10-03T05:00:07.522" v="16714" actId="20577"/>
          <ac:spMkLst>
            <pc:docMk/>
            <pc:sldMk cId="2706901070" sldId="579"/>
            <ac:spMk id="2" creationId="{F3AF4692-F453-9D9F-40D3-869B35E99700}"/>
          </ac:spMkLst>
        </pc:spChg>
        <pc:spChg chg="mod">
          <ac:chgData name="Wick, Felix" userId="85efb633-acf6-425d-a271-4f136bfa2fb0" providerId="ADAL" clId="{07C92AD1-CF02-4382-8049-C8AA8B9316E6}" dt="2024-10-04T15:40:04.876" v="18801" actId="20577"/>
          <ac:spMkLst>
            <pc:docMk/>
            <pc:sldMk cId="2706901070" sldId="579"/>
            <ac:spMk id="3" creationId="{2B07B198-982E-DCEA-9B9D-AA2A749D9964}"/>
          </ac:spMkLst>
        </pc:spChg>
      </pc:sldChg>
      <pc:sldChg chg="addSp delSp modSp new mod ord">
        <pc:chgData name="Wick, Felix" userId="85efb633-acf6-425d-a271-4f136bfa2fb0" providerId="ADAL" clId="{07C92AD1-CF02-4382-8049-C8AA8B9316E6}" dt="2024-10-04T21:35:26.994" v="19298" actId="1076"/>
        <pc:sldMkLst>
          <pc:docMk/>
          <pc:sldMk cId="428166778" sldId="580"/>
        </pc:sldMkLst>
        <pc:spChg chg="mod">
          <ac:chgData name="Wick, Felix" userId="85efb633-acf6-425d-a271-4f136bfa2fb0" providerId="ADAL" clId="{07C92AD1-CF02-4382-8049-C8AA8B9316E6}" dt="2024-10-03T05:20:24.299" v="16857" actId="20577"/>
          <ac:spMkLst>
            <pc:docMk/>
            <pc:sldMk cId="428166778" sldId="580"/>
            <ac:spMk id="2" creationId="{AD3EA904-6A55-9AA0-9AC2-E96790A3EF2C}"/>
          </ac:spMkLst>
        </pc:spChg>
        <pc:spChg chg="del mod">
          <ac:chgData name="Wick, Felix" userId="85efb633-acf6-425d-a271-4f136bfa2fb0" providerId="ADAL" clId="{07C92AD1-CF02-4382-8049-C8AA8B9316E6}" dt="2024-10-03T15:35:23.305" v="17306" actId="478"/>
          <ac:spMkLst>
            <pc:docMk/>
            <pc:sldMk cId="428166778" sldId="580"/>
            <ac:spMk id="3" creationId="{83BC40F6-50DD-AA09-E9FB-0F4EC6A5E34C}"/>
          </ac:spMkLst>
        </pc:spChg>
        <pc:spChg chg="add mod">
          <ac:chgData name="Wick, Felix" userId="85efb633-acf6-425d-a271-4f136bfa2fb0" providerId="ADAL" clId="{07C92AD1-CF02-4382-8049-C8AA8B9316E6}" dt="2024-10-04T21:33:34.236" v="19192" actId="20577"/>
          <ac:spMkLst>
            <pc:docMk/>
            <pc:sldMk cId="428166778" sldId="580"/>
            <ac:spMk id="7" creationId="{C63465EB-D87E-5877-FC7B-279A4DD082A2}"/>
          </ac:spMkLst>
        </pc:spChg>
        <pc:spChg chg="add del mod">
          <ac:chgData name="Wick, Felix" userId="85efb633-acf6-425d-a271-4f136bfa2fb0" providerId="ADAL" clId="{07C92AD1-CF02-4382-8049-C8AA8B9316E6}" dt="2024-10-03T15:35:26.009" v="17307" actId="478"/>
          <ac:spMkLst>
            <pc:docMk/>
            <pc:sldMk cId="428166778" sldId="580"/>
            <ac:spMk id="8" creationId="{00C0F548-A4F1-6844-BC8C-F11E0BDB7CA3}"/>
          </ac:spMkLst>
        </pc:spChg>
        <pc:spChg chg="add mod">
          <ac:chgData name="Wick, Felix" userId="85efb633-acf6-425d-a271-4f136bfa2fb0" providerId="ADAL" clId="{07C92AD1-CF02-4382-8049-C8AA8B9316E6}" dt="2024-10-04T21:35:26.994" v="19298" actId="1076"/>
          <ac:spMkLst>
            <pc:docMk/>
            <pc:sldMk cId="428166778" sldId="580"/>
            <ac:spMk id="8" creationId="{59C44B56-963F-271A-6D8E-F2352A7A563A}"/>
          </ac:spMkLst>
        </pc:spChg>
        <pc:spChg chg="add del mod">
          <ac:chgData name="Wick, Felix" userId="85efb633-acf6-425d-a271-4f136bfa2fb0" providerId="ADAL" clId="{07C92AD1-CF02-4382-8049-C8AA8B9316E6}" dt="2024-10-04T15:49:06.151" v="19052" actId="478"/>
          <ac:spMkLst>
            <pc:docMk/>
            <pc:sldMk cId="428166778" sldId="580"/>
            <ac:spMk id="9" creationId="{B67D2CFE-11C1-8CD1-1235-DD28062B38A2}"/>
          </ac:spMkLst>
        </pc:spChg>
        <pc:picChg chg="add del mod ord">
          <ac:chgData name="Wick, Felix" userId="85efb633-acf6-425d-a271-4f136bfa2fb0" providerId="ADAL" clId="{07C92AD1-CF02-4382-8049-C8AA8B9316E6}" dt="2024-10-04T21:27:09.385" v="19077" actId="478"/>
          <ac:picMkLst>
            <pc:docMk/>
            <pc:sldMk cId="428166778" sldId="580"/>
            <ac:picMk id="5" creationId="{59F3E2F6-7EFE-5C3E-54D4-B65167452D42}"/>
          </ac:picMkLst>
        </pc:picChg>
        <pc:picChg chg="add del mod">
          <ac:chgData name="Wick, Felix" userId="85efb633-acf6-425d-a271-4f136bfa2fb0" providerId="ADAL" clId="{07C92AD1-CF02-4382-8049-C8AA8B9316E6}" dt="2024-10-04T15:48:53.293" v="19051" actId="478"/>
          <ac:picMkLst>
            <pc:docMk/>
            <pc:sldMk cId="428166778" sldId="580"/>
            <ac:picMk id="6" creationId="{4A212542-127D-290D-0B57-14F77EE54E08}"/>
          </ac:picMkLst>
        </pc:picChg>
        <pc:picChg chg="add mod ord">
          <ac:chgData name="Wick, Felix" userId="85efb633-acf6-425d-a271-4f136bfa2fb0" providerId="ADAL" clId="{07C92AD1-CF02-4382-8049-C8AA8B9316E6}" dt="2024-10-04T21:27:07.173" v="19076" actId="167"/>
          <ac:picMkLst>
            <pc:docMk/>
            <pc:sldMk cId="428166778" sldId="580"/>
            <ac:picMk id="6" creationId="{522822EF-E824-0DB1-13C7-106AECE2D28E}"/>
          </ac:picMkLst>
        </pc:picChg>
      </pc:sldChg>
      <pc:sldChg chg="addSp delSp modSp new mod">
        <pc:chgData name="Wick, Felix" userId="85efb633-acf6-425d-a271-4f136bfa2fb0" providerId="ADAL" clId="{07C92AD1-CF02-4382-8049-C8AA8B9316E6}" dt="2024-10-03T19:41:56.133" v="17931" actId="20577"/>
        <pc:sldMkLst>
          <pc:docMk/>
          <pc:sldMk cId="1964294189" sldId="581"/>
        </pc:sldMkLst>
        <pc:spChg chg="mod">
          <ac:chgData name="Wick, Felix" userId="85efb633-acf6-425d-a271-4f136bfa2fb0" providerId="ADAL" clId="{07C92AD1-CF02-4382-8049-C8AA8B9316E6}" dt="2024-10-03T19:20:34.043" v="17462" actId="20577"/>
          <ac:spMkLst>
            <pc:docMk/>
            <pc:sldMk cId="1964294189" sldId="581"/>
            <ac:spMk id="2" creationId="{C046CDBA-775F-A932-86E1-438FE781B893}"/>
          </ac:spMkLst>
        </pc:spChg>
        <pc:spChg chg="del mod">
          <ac:chgData name="Wick, Felix" userId="85efb633-acf6-425d-a271-4f136bfa2fb0" providerId="ADAL" clId="{07C92AD1-CF02-4382-8049-C8AA8B9316E6}" dt="2024-10-03T19:21:56.271" v="17495" actId="478"/>
          <ac:spMkLst>
            <pc:docMk/>
            <pc:sldMk cId="1964294189" sldId="581"/>
            <ac:spMk id="3" creationId="{7E10FF9F-C2F0-6D3D-4C49-73BF23D69AE1}"/>
          </ac:spMkLst>
        </pc:spChg>
        <pc:spChg chg="add mod">
          <ac:chgData name="Wick, Felix" userId="85efb633-acf6-425d-a271-4f136bfa2fb0" providerId="ADAL" clId="{07C92AD1-CF02-4382-8049-C8AA8B9316E6}" dt="2024-10-03T19:24:05.902" v="17526" actId="1076"/>
          <ac:spMkLst>
            <pc:docMk/>
            <pc:sldMk cId="1964294189" sldId="581"/>
            <ac:spMk id="5" creationId="{CEE6CF98-7401-8517-FEB2-5A322CEE7417}"/>
          </ac:spMkLst>
        </pc:spChg>
        <pc:spChg chg="add del mod">
          <ac:chgData name="Wick, Felix" userId="85efb633-acf6-425d-a271-4f136bfa2fb0" providerId="ADAL" clId="{07C92AD1-CF02-4382-8049-C8AA8B9316E6}" dt="2024-10-03T19:21:58.543" v="17496" actId="478"/>
          <ac:spMkLst>
            <pc:docMk/>
            <pc:sldMk cId="1964294189" sldId="581"/>
            <ac:spMk id="7" creationId="{581EB6DD-FA89-F322-972B-41BCD75EE755}"/>
          </ac:spMkLst>
        </pc:spChg>
        <pc:spChg chg="add mod">
          <ac:chgData name="Wick, Felix" userId="85efb633-acf6-425d-a271-4f136bfa2fb0" providerId="ADAL" clId="{07C92AD1-CF02-4382-8049-C8AA8B9316E6}" dt="2024-10-03T19:24:22.224" v="17544" actId="14100"/>
          <ac:spMkLst>
            <pc:docMk/>
            <pc:sldMk cId="1964294189" sldId="581"/>
            <ac:spMk id="9" creationId="{03486B98-1B48-C2BC-8762-BB962B326B69}"/>
          </ac:spMkLst>
        </pc:spChg>
        <pc:spChg chg="add mod">
          <ac:chgData name="Wick, Felix" userId="85efb633-acf6-425d-a271-4f136bfa2fb0" providerId="ADAL" clId="{07C92AD1-CF02-4382-8049-C8AA8B9316E6}" dt="2024-10-03T19:24:38.333" v="17589" actId="1038"/>
          <ac:spMkLst>
            <pc:docMk/>
            <pc:sldMk cId="1964294189" sldId="581"/>
            <ac:spMk id="10" creationId="{4121A83B-19B4-7761-9D66-807A1BDB79FC}"/>
          </ac:spMkLst>
        </pc:spChg>
        <pc:spChg chg="add mod">
          <ac:chgData name="Wick, Felix" userId="85efb633-acf6-425d-a271-4f136bfa2fb0" providerId="ADAL" clId="{07C92AD1-CF02-4382-8049-C8AA8B9316E6}" dt="2024-10-03T19:24:38.333" v="17589" actId="1038"/>
          <ac:spMkLst>
            <pc:docMk/>
            <pc:sldMk cId="1964294189" sldId="581"/>
            <ac:spMk id="11" creationId="{9B8A65E3-F79B-8403-7A64-0D6EE321C211}"/>
          </ac:spMkLst>
        </pc:spChg>
        <pc:spChg chg="add mod">
          <ac:chgData name="Wick, Felix" userId="85efb633-acf6-425d-a271-4f136bfa2fb0" providerId="ADAL" clId="{07C92AD1-CF02-4382-8049-C8AA8B9316E6}" dt="2024-10-03T19:24:38.333" v="17589" actId="1038"/>
          <ac:spMkLst>
            <pc:docMk/>
            <pc:sldMk cId="1964294189" sldId="581"/>
            <ac:spMk id="14" creationId="{7BE873E2-A0AB-977E-24C0-935ADFAD43E1}"/>
          </ac:spMkLst>
        </pc:spChg>
        <pc:spChg chg="add mod">
          <ac:chgData name="Wick, Felix" userId="85efb633-acf6-425d-a271-4f136bfa2fb0" providerId="ADAL" clId="{07C92AD1-CF02-4382-8049-C8AA8B9316E6}" dt="2024-10-03T19:27:10.455" v="17708" actId="20577"/>
          <ac:spMkLst>
            <pc:docMk/>
            <pc:sldMk cId="1964294189" sldId="581"/>
            <ac:spMk id="15" creationId="{171DD499-A13A-BE88-4A40-791B470C5FBC}"/>
          </ac:spMkLst>
        </pc:spChg>
        <pc:spChg chg="add mod">
          <ac:chgData name="Wick, Felix" userId="85efb633-acf6-425d-a271-4f136bfa2fb0" providerId="ADAL" clId="{07C92AD1-CF02-4382-8049-C8AA8B9316E6}" dt="2024-10-03T19:27:49.174" v="17712" actId="14100"/>
          <ac:spMkLst>
            <pc:docMk/>
            <pc:sldMk cId="1964294189" sldId="581"/>
            <ac:spMk id="18" creationId="{16EFC0B9-E733-5F1F-0FEB-1541494F249A}"/>
          </ac:spMkLst>
        </pc:spChg>
        <pc:spChg chg="add mod">
          <ac:chgData name="Wick, Felix" userId="85efb633-acf6-425d-a271-4f136bfa2fb0" providerId="ADAL" clId="{07C92AD1-CF02-4382-8049-C8AA8B9316E6}" dt="2024-10-03T19:28:09.824" v="17724" actId="1076"/>
          <ac:spMkLst>
            <pc:docMk/>
            <pc:sldMk cId="1964294189" sldId="581"/>
            <ac:spMk id="19" creationId="{461B0D13-68A0-EEBD-991C-821F24CFF6CE}"/>
          </ac:spMkLst>
        </pc:spChg>
        <pc:spChg chg="add mod">
          <ac:chgData name="Wick, Felix" userId="85efb633-acf6-425d-a271-4f136bfa2fb0" providerId="ADAL" clId="{07C92AD1-CF02-4382-8049-C8AA8B9316E6}" dt="2024-10-03T19:41:56.133" v="17931" actId="20577"/>
          <ac:spMkLst>
            <pc:docMk/>
            <pc:sldMk cId="1964294189" sldId="581"/>
            <ac:spMk id="20" creationId="{8377120C-B65E-999F-AA8F-0D901CE9BE65}"/>
          </ac:spMkLst>
        </pc:spChg>
        <pc:cxnChg chg="add mod">
          <ac:chgData name="Wick, Felix" userId="85efb633-acf6-425d-a271-4f136bfa2fb0" providerId="ADAL" clId="{07C92AD1-CF02-4382-8049-C8AA8B9316E6}" dt="2024-10-03T19:24:38.333" v="17589" actId="1038"/>
          <ac:cxnSpMkLst>
            <pc:docMk/>
            <pc:sldMk cId="1964294189" sldId="581"/>
            <ac:cxnSpMk id="13" creationId="{B4E64ED0-8595-7BD7-7875-11B18378332C}"/>
          </ac:cxnSpMkLst>
        </pc:cxnChg>
        <pc:cxnChg chg="add">
          <ac:chgData name="Wick, Felix" userId="85efb633-acf6-425d-a271-4f136bfa2fb0" providerId="ADAL" clId="{07C92AD1-CF02-4382-8049-C8AA8B9316E6}" dt="2024-10-03T19:27:21.145" v="17709" actId="11529"/>
          <ac:cxnSpMkLst>
            <pc:docMk/>
            <pc:sldMk cId="1964294189" sldId="581"/>
            <ac:cxnSpMk id="17" creationId="{54D0BC8D-3BD7-11AD-33BB-4C786892962E}"/>
          </ac:cxnSpMkLst>
        </pc:cxnChg>
      </pc:sldChg>
      <pc:sldChg chg="addSp delSp modSp new mod ord">
        <pc:chgData name="Wick, Felix" userId="85efb633-acf6-425d-a271-4f136bfa2fb0" providerId="ADAL" clId="{07C92AD1-CF02-4382-8049-C8AA8B9316E6}" dt="2024-10-04T21:29:06.282" v="19107" actId="478"/>
        <pc:sldMkLst>
          <pc:docMk/>
          <pc:sldMk cId="1766335715" sldId="582"/>
        </pc:sldMkLst>
        <pc:spChg chg="mod">
          <ac:chgData name="Wick, Felix" userId="85efb633-acf6-425d-a271-4f136bfa2fb0" providerId="ADAL" clId="{07C92AD1-CF02-4382-8049-C8AA8B9316E6}" dt="2024-10-04T15:43:12.418" v="18848" actId="20577"/>
          <ac:spMkLst>
            <pc:docMk/>
            <pc:sldMk cId="1766335715" sldId="582"/>
            <ac:spMk id="2" creationId="{052E5BEB-90EB-C8B8-2C72-2AF6045BB133}"/>
          </ac:spMkLst>
        </pc:spChg>
        <pc:spChg chg="add del mod">
          <ac:chgData name="Wick, Felix" userId="85efb633-acf6-425d-a271-4f136bfa2fb0" providerId="ADAL" clId="{07C92AD1-CF02-4382-8049-C8AA8B9316E6}" dt="2024-10-04T13:27:37.360" v="18619" actId="1076"/>
          <ac:spMkLst>
            <pc:docMk/>
            <pc:sldMk cId="1766335715" sldId="582"/>
            <ac:spMk id="3" creationId="{5B95E3DD-3531-7D9B-E4E9-9720B6D91395}"/>
          </ac:spMkLst>
        </pc:spChg>
        <pc:spChg chg="del mod">
          <ac:chgData name="Wick, Felix" userId="85efb633-acf6-425d-a271-4f136bfa2fb0" providerId="ADAL" clId="{07C92AD1-CF02-4382-8049-C8AA8B9316E6}" dt="2024-10-03T15:51:15.921" v="17319" actId="478"/>
          <ac:spMkLst>
            <pc:docMk/>
            <pc:sldMk cId="1766335715" sldId="582"/>
            <ac:spMk id="3" creationId="{DD9276CE-7BF0-A5D6-9232-4577E947C1AB}"/>
          </ac:spMkLst>
        </pc:spChg>
        <pc:spChg chg="add mod">
          <ac:chgData name="Wick, Felix" userId="85efb633-acf6-425d-a271-4f136bfa2fb0" providerId="ADAL" clId="{07C92AD1-CF02-4382-8049-C8AA8B9316E6}" dt="2024-10-04T15:46:50.886" v="19033" actId="208"/>
          <ac:spMkLst>
            <pc:docMk/>
            <pc:sldMk cId="1766335715" sldId="582"/>
            <ac:spMk id="7" creationId="{4E346E2C-92D6-C4F0-DE38-DFEEF641CC88}"/>
          </ac:spMkLst>
        </pc:spChg>
        <pc:spChg chg="add mod">
          <ac:chgData name="Wick, Felix" userId="85efb633-acf6-425d-a271-4f136bfa2fb0" providerId="ADAL" clId="{07C92AD1-CF02-4382-8049-C8AA8B9316E6}" dt="2024-10-03T15:55:19.145" v="17384" actId="20577"/>
          <ac:spMkLst>
            <pc:docMk/>
            <pc:sldMk cId="1766335715" sldId="582"/>
            <ac:spMk id="8" creationId="{C30F953E-4B6D-330E-A364-401734336B92}"/>
          </ac:spMkLst>
        </pc:spChg>
        <pc:spChg chg="add mod">
          <ac:chgData name="Wick, Felix" userId="85efb633-acf6-425d-a271-4f136bfa2fb0" providerId="ADAL" clId="{07C92AD1-CF02-4382-8049-C8AA8B9316E6}" dt="2024-10-04T15:40:03.041" v="18792" actId="1076"/>
          <ac:spMkLst>
            <pc:docMk/>
            <pc:sldMk cId="1766335715" sldId="582"/>
            <ac:spMk id="13" creationId="{C2080195-6AE0-3DA7-7835-E23E3255E31F}"/>
          </ac:spMkLst>
        </pc:spChg>
        <pc:spChg chg="add del mod">
          <ac:chgData name="Wick, Felix" userId="85efb633-acf6-425d-a271-4f136bfa2fb0" providerId="ADAL" clId="{07C92AD1-CF02-4382-8049-C8AA8B9316E6}" dt="2024-10-04T15:45:48.155" v="18966" actId="478"/>
          <ac:spMkLst>
            <pc:docMk/>
            <pc:sldMk cId="1766335715" sldId="582"/>
            <ac:spMk id="17" creationId="{9A21C880-9C5C-8DCE-5526-9C4861278505}"/>
          </ac:spMkLst>
        </pc:spChg>
        <pc:picChg chg="add del mod ord">
          <ac:chgData name="Wick, Felix" userId="85efb633-acf6-425d-a271-4f136bfa2fb0" providerId="ADAL" clId="{07C92AD1-CF02-4382-8049-C8AA8B9316E6}" dt="2024-10-04T21:29:06.282" v="19107" actId="478"/>
          <ac:picMkLst>
            <pc:docMk/>
            <pc:sldMk cId="1766335715" sldId="582"/>
            <ac:picMk id="6" creationId="{106EBC11-B38D-C8A1-245F-DAEB656772AD}"/>
          </ac:picMkLst>
        </pc:picChg>
        <pc:picChg chg="add del mod">
          <ac:chgData name="Wick, Felix" userId="85efb633-acf6-425d-a271-4f136bfa2fb0" providerId="ADAL" clId="{07C92AD1-CF02-4382-8049-C8AA8B9316E6}" dt="2024-10-04T15:42:29.431" v="18821" actId="478"/>
          <ac:picMkLst>
            <pc:docMk/>
            <pc:sldMk cId="1766335715" sldId="582"/>
            <ac:picMk id="6" creationId="{ECB76113-8FCA-574C-7F62-B7CC286A324C}"/>
          </ac:picMkLst>
        </pc:picChg>
        <pc:picChg chg="add del mod ord">
          <ac:chgData name="Wick, Felix" userId="85efb633-acf6-425d-a271-4f136bfa2fb0" providerId="ADAL" clId="{07C92AD1-CF02-4382-8049-C8AA8B9316E6}" dt="2024-10-04T21:28:52.591" v="19105" actId="478"/>
          <ac:picMkLst>
            <pc:docMk/>
            <pc:sldMk cId="1766335715" sldId="582"/>
            <ac:picMk id="15" creationId="{92B1DDB9-697E-F6E1-3900-0C09DDF32DEE}"/>
          </ac:picMkLst>
        </pc:picChg>
        <pc:cxnChg chg="add del mod">
          <ac:chgData name="Wick, Felix" userId="85efb633-acf6-425d-a271-4f136bfa2fb0" providerId="ADAL" clId="{07C92AD1-CF02-4382-8049-C8AA8B9316E6}" dt="2024-10-04T13:27:18.975" v="18613" actId="478"/>
          <ac:cxnSpMkLst>
            <pc:docMk/>
            <pc:sldMk cId="1766335715" sldId="582"/>
            <ac:cxnSpMk id="5" creationId="{7BB29F36-3A63-1CEB-7E1E-17EAD4C45922}"/>
          </ac:cxnSpMkLst>
        </pc:cxnChg>
        <pc:cxnChg chg="add del mod">
          <ac:chgData name="Wick, Felix" userId="85efb633-acf6-425d-a271-4f136bfa2fb0" providerId="ADAL" clId="{07C92AD1-CF02-4382-8049-C8AA8B9316E6}" dt="2024-10-04T15:43:40.066" v="18849" actId="14100"/>
          <ac:cxnSpMkLst>
            <pc:docMk/>
            <pc:sldMk cId="1766335715" sldId="582"/>
            <ac:cxnSpMk id="11" creationId="{25FB1C88-3A1B-D889-28D9-C9E5AA730E1A}"/>
          </ac:cxnSpMkLst>
        </pc:cxnChg>
      </pc:sldChg>
      <pc:sldChg chg="addSp delSp modSp new mod chgLayout">
        <pc:chgData name="Wick, Felix" userId="85efb633-acf6-425d-a271-4f136bfa2fb0" providerId="ADAL" clId="{07C92AD1-CF02-4382-8049-C8AA8B9316E6}" dt="2024-10-05T11:39:48.873" v="19578" actId="167"/>
        <pc:sldMkLst>
          <pc:docMk/>
          <pc:sldMk cId="3759549071" sldId="583"/>
        </pc:sldMkLst>
        <pc:spChg chg="mod ord">
          <ac:chgData name="Wick, Felix" userId="85efb633-acf6-425d-a271-4f136bfa2fb0" providerId="ADAL" clId="{07C92AD1-CF02-4382-8049-C8AA8B9316E6}" dt="2024-10-05T11:39:35.240" v="19577" actId="20577"/>
          <ac:spMkLst>
            <pc:docMk/>
            <pc:sldMk cId="3759549071" sldId="583"/>
            <ac:spMk id="2" creationId="{9D5540B5-EF4E-8A52-AD7C-9EC8946546F1}"/>
          </ac:spMkLst>
        </pc:spChg>
        <pc:spChg chg="del">
          <ac:chgData name="Wick, Felix" userId="85efb633-acf6-425d-a271-4f136bfa2fb0" providerId="ADAL" clId="{07C92AD1-CF02-4382-8049-C8AA8B9316E6}" dt="2024-10-03T21:34:41.237" v="18060" actId="478"/>
          <ac:spMkLst>
            <pc:docMk/>
            <pc:sldMk cId="3759549071" sldId="583"/>
            <ac:spMk id="3" creationId="{9384A858-61A6-38C3-26B4-2F3FE3E16A38}"/>
          </ac:spMkLst>
        </pc:spChg>
        <pc:spChg chg="add mod ord">
          <ac:chgData name="Wick, Felix" userId="85efb633-acf6-425d-a271-4f136bfa2fb0" providerId="ADAL" clId="{07C92AD1-CF02-4382-8049-C8AA8B9316E6}" dt="2024-10-05T11:39:12.883" v="19539" actId="1035"/>
          <ac:spMkLst>
            <pc:docMk/>
            <pc:sldMk cId="3759549071" sldId="583"/>
            <ac:spMk id="3" creationId="{E26F286E-4B0F-7EF6-0958-EBB777F9B791}"/>
          </ac:spMkLst>
        </pc:spChg>
        <pc:spChg chg="mod ord">
          <ac:chgData name="Wick, Felix" userId="85efb633-acf6-425d-a271-4f136bfa2fb0" providerId="ADAL" clId="{07C92AD1-CF02-4382-8049-C8AA8B9316E6}" dt="2024-10-04T12:39:31.401" v="18109" actId="700"/>
          <ac:spMkLst>
            <pc:docMk/>
            <pc:sldMk cId="3759549071" sldId="583"/>
            <ac:spMk id="4" creationId="{72C150BF-041A-4F25-798B-EA30BEFFE1CA}"/>
          </ac:spMkLst>
        </pc:spChg>
        <pc:spChg chg="add mod ord">
          <ac:chgData name="Wick, Felix" userId="85efb633-acf6-425d-a271-4f136bfa2fb0" providerId="ADAL" clId="{07C92AD1-CF02-4382-8049-C8AA8B9316E6}" dt="2024-10-05T11:39:28.993" v="19572" actId="1036"/>
          <ac:spMkLst>
            <pc:docMk/>
            <pc:sldMk cId="3759549071" sldId="583"/>
            <ac:spMk id="5" creationId="{0E922A55-6BF1-4735-7CCC-231871A95080}"/>
          </ac:spMkLst>
        </pc:spChg>
        <pc:picChg chg="add del mod ord">
          <ac:chgData name="Wick, Felix" userId="85efb633-acf6-425d-a271-4f136bfa2fb0" providerId="ADAL" clId="{07C92AD1-CF02-4382-8049-C8AA8B9316E6}" dt="2024-10-05T10:32:57.085" v="19390" actId="478"/>
          <ac:picMkLst>
            <pc:docMk/>
            <pc:sldMk cId="3759549071" sldId="583"/>
            <ac:picMk id="7" creationId="{769A4733-61F4-A0E3-DDA9-23C8C3D29C9A}"/>
          </ac:picMkLst>
        </pc:picChg>
        <pc:picChg chg="add mod ord">
          <ac:chgData name="Wick, Felix" userId="85efb633-acf6-425d-a271-4f136bfa2fb0" providerId="ADAL" clId="{07C92AD1-CF02-4382-8049-C8AA8B9316E6}" dt="2024-10-05T11:39:23.251" v="19541" actId="167"/>
          <ac:picMkLst>
            <pc:docMk/>
            <pc:sldMk cId="3759549071" sldId="583"/>
            <ac:picMk id="8" creationId="{7472A728-1C9F-3E40-B49B-ACC6CE4511C9}"/>
          </ac:picMkLst>
        </pc:picChg>
        <pc:picChg chg="add del mod">
          <ac:chgData name="Wick, Felix" userId="85efb633-acf6-425d-a271-4f136bfa2fb0" providerId="ADAL" clId="{07C92AD1-CF02-4382-8049-C8AA8B9316E6}" dt="2024-10-04T22:15:20.977" v="19387" actId="478"/>
          <ac:picMkLst>
            <pc:docMk/>
            <pc:sldMk cId="3759549071" sldId="583"/>
            <ac:picMk id="8" creationId="{DE978585-91EA-FDC1-6BC3-D30A267DEA95}"/>
          </ac:picMkLst>
        </pc:picChg>
        <pc:picChg chg="add del mod">
          <ac:chgData name="Wick, Felix" userId="85efb633-acf6-425d-a271-4f136bfa2fb0" providerId="ADAL" clId="{07C92AD1-CF02-4382-8049-C8AA8B9316E6}" dt="2024-10-04T21:56:49.059" v="19299" actId="478"/>
          <ac:picMkLst>
            <pc:docMk/>
            <pc:sldMk cId="3759549071" sldId="583"/>
            <ac:picMk id="10" creationId="{3F24CBFA-92FB-9DCB-3951-463D3D5EF256}"/>
          </ac:picMkLst>
        </pc:picChg>
        <pc:picChg chg="add mod ord">
          <ac:chgData name="Wick, Felix" userId="85efb633-acf6-425d-a271-4f136bfa2fb0" providerId="ADAL" clId="{07C92AD1-CF02-4382-8049-C8AA8B9316E6}" dt="2024-10-05T11:39:48.873" v="19578" actId="167"/>
          <ac:picMkLst>
            <pc:docMk/>
            <pc:sldMk cId="3759549071" sldId="583"/>
            <ac:picMk id="10" creationId="{5D3428F9-8357-2FA5-ACA2-D3220DAD0988}"/>
          </ac:picMkLst>
        </pc:picChg>
        <pc:picChg chg="add del mod">
          <ac:chgData name="Wick, Felix" userId="85efb633-acf6-425d-a271-4f136bfa2fb0" providerId="ADAL" clId="{07C92AD1-CF02-4382-8049-C8AA8B9316E6}" dt="2024-10-05T10:34:39.358" v="19400" actId="478"/>
          <ac:picMkLst>
            <pc:docMk/>
            <pc:sldMk cId="3759549071" sldId="583"/>
            <ac:picMk id="11" creationId="{3292B8C7-D0FB-6E41-C378-BCBB68007DCC}"/>
          </ac:picMkLst>
        </pc:picChg>
      </pc:sldChg>
      <pc:sldChg chg="addSp delSp modSp new mod">
        <pc:chgData name="Wick, Felix" userId="85efb633-acf6-425d-a271-4f136bfa2fb0" providerId="ADAL" clId="{07C92AD1-CF02-4382-8049-C8AA8B9316E6}" dt="2024-10-05T11:38:14.855" v="19524" actId="20577"/>
        <pc:sldMkLst>
          <pc:docMk/>
          <pc:sldMk cId="3541901937" sldId="584"/>
        </pc:sldMkLst>
        <pc:spChg chg="mod">
          <ac:chgData name="Wick, Felix" userId="85efb633-acf6-425d-a271-4f136bfa2fb0" providerId="ADAL" clId="{07C92AD1-CF02-4382-8049-C8AA8B9316E6}" dt="2024-10-05T11:38:14.855" v="19524" actId="20577"/>
          <ac:spMkLst>
            <pc:docMk/>
            <pc:sldMk cId="3541901937" sldId="584"/>
            <ac:spMk id="2" creationId="{44DEF58D-68AB-AAAB-D613-09D01A850BE2}"/>
          </ac:spMkLst>
        </pc:spChg>
        <pc:spChg chg="del">
          <ac:chgData name="Wick, Felix" userId="85efb633-acf6-425d-a271-4f136bfa2fb0" providerId="ADAL" clId="{07C92AD1-CF02-4382-8049-C8AA8B9316E6}" dt="2024-10-05T11:05:22.656" v="19426" actId="478"/>
          <ac:spMkLst>
            <pc:docMk/>
            <pc:sldMk cId="3541901937" sldId="584"/>
            <ac:spMk id="3" creationId="{F4B20C15-ECC8-90A4-2D6F-DFB2E322F54A}"/>
          </ac:spMkLst>
        </pc:spChg>
        <pc:spChg chg="add mod">
          <ac:chgData name="Wick, Felix" userId="85efb633-acf6-425d-a271-4f136bfa2fb0" providerId="ADAL" clId="{07C92AD1-CF02-4382-8049-C8AA8B9316E6}" dt="2024-10-05T11:35:34.156" v="19436" actId="20577"/>
          <ac:spMkLst>
            <pc:docMk/>
            <pc:sldMk cId="3541901937" sldId="584"/>
            <ac:spMk id="7" creationId="{7FFA2608-CD0A-DD72-397E-0D100A12DD93}"/>
          </ac:spMkLst>
        </pc:spChg>
        <pc:picChg chg="add mod ord">
          <ac:chgData name="Wick, Felix" userId="85efb633-acf6-425d-a271-4f136bfa2fb0" providerId="ADAL" clId="{07C92AD1-CF02-4382-8049-C8AA8B9316E6}" dt="2024-10-05T11:34:39.755" v="19431" actId="167"/>
          <ac:picMkLst>
            <pc:docMk/>
            <pc:sldMk cId="3541901937" sldId="584"/>
            <ac:picMk id="6" creationId="{53CA4A2B-43AC-B06E-E954-76C4C4009DC6}"/>
          </ac:picMkLst>
        </pc:picChg>
        <pc:picChg chg="add mod ord">
          <ac:chgData name="Wick, Felix" userId="85efb633-acf6-425d-a271-4f136bfa2fb0" providerId="ADAL" clId="{07C92AD1-CF02-4382-8049-C8AA8B9316E6}" dt="2024-10-05T11:38:03.192" v="19515" actId="14100"/>
          <ac:picMkLst>
            <pc:docMk/>
            <pc:sldMk cId="3541901937" sldId="584"/>
            <ac:picMk id="9" creationId="{0F360952-DA25-24D6-CBBF-64F4B3D74F39}"/>
          </ac:picMkLst>
        </pc:picChg>
        <pc:picChg chg="add del mod">
          <ac:chgData name="Wick, Felix" userId="85efb633-acf6-425d-a271-4f136bfa2fb0" providerId="ADAL" clId="{07C92AD1-CF02-4382-8049-C8AA8B9316E6}" dt="2024-10-05T11:37:49.723" v="19446" actId="478"/>
          <ac:picMkLst>
            <pc:docMk/>
            <pc:sldMk cId="3541901937" sldId="584"/>
            <ac:picMk id="10" creationId="{35202A97-38FD-856F-5117-1D7C59B2A56C}"/>
          </ac:picMkLst>
        </pc:picChg>
        <pc:picChg chg="add del mod ord">
          <ac:chgData name="Wick, Felix" userId="85efb633-acf6-425d-a271-4f136bfa2fb0" providerId="ADAL" clId="{07C92AD1-CF02-4382-8049-C8AA8B9316E6}" dt="2024-10-05T11:37:14.602" v="19445" actId="478"/>
          <ac:picMkLst>
            <pc:docMk/>
            <pc:sldMk cId="3541901937" sldId="584"/>
            <ac:picMk id="11" creationId="{C1953465-2A6B-E784-2FDD-2DD48712A800}"/>
          </ac:picMkLst>
        </pc:picChg>
      </pc:sldChg>
    </pc:docChg>
  </pc:docChgLst>
</pc:chgInfo>
</file>

<file path=ppt/media/image1.gif>
</file>

<file path=ppt/media/image10.png>
</file>

<file path=ppt/media/image11.png>
</file>

<file path=ppt/media/image12.png>
</file>

<file path=ppt/media/image120.png>
</file>

<file path=ppt/media/image13.png>
</file>

<file path=ppt/media/image13.tiff>
</file>

<file path=ppt/media/image14.tiff>
</file>

<file path=ppt/media/image15.tiff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tiff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393FB-EAA7-9696-C811-E5B276BC8E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94765E-DA91-7D92-9EFF-BEE6CDCD61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FF9FB-D34E-3AF6-48FC-2B47E50E6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F948F-91A0-4DF4-939F-5475F4EC7EC0}" type="datetimeFigureOut">
              <a:rPr lang="en-GB" smtClean="0"/>
              <a:t>05/10/2024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38938-48EC-6407-9A13-006314F91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A626B0-816C-9463-A62B-26CB4D1CE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25713-BE54-4B63-9B9D-1D2FAEB3A1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2257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36CE-3786-DA5D-D3AE-70858FE04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3FF866-81CF-A758-1CAA-EF5DDE33C5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E0DE23-5E09-7197-AD09-B32B9C21A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F948F-91A0-4DF4-939F-5475F4EC7EC0}" type="datetimeFigureOut">
              <a:rPr lang="en-GB" smtClean="0"/>
              <a:t>05/10/2024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56A38B-373C-6C00-5BD2-F54311FEF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CEF781-EF9B-880C-3D8B-3F43F66BC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25713-BE54-4B63-9B9D-1D2FAEB3A1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3783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10B9EA-37AA-B8E4-9BAA-4608CE0537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BC3F14-6842-16A6-FBCE-464B1D44D8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8B6A5-7805-6800-CF6B-BFBCF1A03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F948F-91A0-4DF4-939F-5475F4EC7EC0}" type="datetimeFigureOut">
              <a:rPr lang="en-GB" smtClean="0"/>
              <a:t>05/10/2024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75D2FA-0CE8-2CAD-36E3-78EE3D973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0991E-9857-61A7-C4E7-AA59B3403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25713-BE54-4B63-9B9D-1D2FAEB3A1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19484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E17A5-5A4E-0630-8188-5547FD519E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7A0C64-FD4B-B8FF-EF29-266F25158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BE95A-3FBC-BAF8-E3CC-83B9F673B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79713-721F-9942-8B66-C9407ED5AAAF}" type="datetime1">
              <a:rPr lang="de-DE" smtClean="0"/>
              <a:t>05.10.2024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A2246-717B-EBF2-7A40-CF84FC9C0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A3A42-D3BF-A415-9DA1-893C72D09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77909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189C-684B-1814-2CCD-4D7AE6EBD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05672-E521-7D5A-7ED9-F18358EEB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5767B-B2F1-B1EA-0FA7-A9722F409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8B807-5C01-6740-8496-E04AA1176B37}" type="datetime1">
              <a:rPr lang="de-DE" smtClean="0"/>
              <a:t>05.10.2024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82F9F-9471-73C6-92C5-B4008EE70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11B99-F789-5A49-6386-E1BCFE0AD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38324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4460F-91EC-6225-A861-96E1B74C3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3FF34E-F7A7-3E58-3C47-C24FFDA0F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84ABF-94AA-2968-7B85-152C33843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4300A-E8AC-CF4F-9B56-3795C93A2252}" type="datetime1">
              <a:rPr lang="de-DE" smtClean="0"/>
              <a:t>05.10.2024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90418-9BBE-67C0-AD3C-FC808324A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8B2B3-2E1F-4FEB-F0E3-2E6D625DD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41658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8BCD4-555D-DB20-7D2A-826C5A58F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A4DA8-E54D-1D1E-D25E-D16D18EC1A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C4EF2B-53F8-2D55-BCDE-78534B894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4F1DE-85AC-9E56-6A05-2BEBECD3D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044E8-224D-1B43-8552-01E9D64ED54A}" type="datetime1">
              <a:rPr lang="de-DE" smtClean="0"/>
              <a:t>05.10.2024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3522BD-52CB-585F-1E0C-27CA81E26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2C80AD-99A8-0DB7-5E41-A18C8010C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0353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B26-B75D-77BB-6F84-C86BDDD07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D1FD8-88ED-CD21-C4D4-6FC60DAB8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D92A9B-C7BE-298D-72C9-F0F8B747CB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C3618D-E5C0-14DD-BC3C-15A8FB4B0D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8720B3-9A4F-B8A4-D2FB-26ADD2D230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B4C366-7D12-C3E5-A204-2DD3EFD85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3C0D-8288-4D45-B220-D9A0120A8F2D}" type="datetime1">
              <a:rPr lang="de-DE" smtClean="0"/>
              <a:t>05.10.2024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2CAE0D-3400-FC5D-1EC2-A3939FB61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54CBA8-8600-A2A9-5149-DD525FE00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563773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F6E9-D9FB-5CCC-054E-6504E2AD7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E79397-0797-DAB6-A646-8ADFAFC77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2D46-BD16-3142-A607-23C1088D1D65}" type="datetime1">
              <a:rPr lang="de-DE" smtClean="0"/>
              <a:t>05.10.2024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99E4FC-5245-3B75-BAE8-8C774B8DC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CE1B06-811A-B351-5826-92DB2DBA9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017155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DC253-D612-B432-D5E0-79D91816C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AF64-0318-9C47-9ECA-A94E8E24EBC0}" type="datetime1">
              <a:rPr lang="de-DE" smtClean="0"/>
              <a:t>05.10.2024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C5AAC2-44D4-4AC4-22DA-038B79878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C7130-DB10-DD11-4947-011F43744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988659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3498-287D-9FB9-2F89-80286C0B6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C0B41-8D84-92EC-762A-DE715B01E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F8EC1E-CCBC-6ECE-BCFB-2420527C3E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CA0F26-0D52-A0D6-786E-0EA30DE41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63C6F-BC46-1F43-B335-C0560A443A3C}" type="datetime1">
              <a:rPr lang="de-DE" smtClean="0"/>
              <a:t>05.10.2024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494FAE-2C99-BB8A-0B45-C1C0B676C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71190-208E-2217-E4F0-FB3E3F4A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78882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98930-79C6-A7E1-9A68-48BC1DA2F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900B3-9195-A312-C622-4F3E7F8A4D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5555D6-9530-0E0D-C7C8-0137DD34F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F948F-91A0-4DF4-939F-5475F4EC7EC0}" type="datetimeFigureOut">
              <a:rPr lang="en-GB" smtClean="0"/>
              <a:t>05/10/2024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A9C37F-EF61-0CD8-BAAF-BE7C2427D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F7AE4-7BE6-7AE1-7E8A-B3DB722E6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25713-BE54-4B63-9B9D-1D2FAEB3A1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2804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21F5D-20EE-A43B-9D1B-038B02751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675F4E-D301-BF44-B51F-048BE6D988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81ACD9-50B1-72AF-685F-49A41156F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D67DCF-1E10-82DC-C98D-616AAE0E7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EE2C-8619-EC4B-83E0-CB003FA3EB6B}" type="datetime1">
              <a:rPr lang="de-DE" smtClean="0"/>
              <a:t>05.10.2024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EDE15-476B-E555-961A-8786E6602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9E3EA-49F7-A09A-F603-7FC3760CE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558388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7C220-376E-BE04-4A7F-4DF11DE94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6124C0-81EF-07F9-31E1-93F5C4E5E2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C5429-A3CB-3B14-1AF2-962C3E5CD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D5858-3460-BE43-B209-87CA54ED5EED}" type="datetime1">
              <a:rPr lang="de-DE" smtClean="0"/>
              <a:t>05.10.2024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2B2ED-AA8B-D06A-608D-B3A94A7ED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7F8C6-799D-669A-DC26-CF708FA54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487980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04654B-B54E-DBD9-46A0-381E52937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1EA549-4E1D-DA86-D988-44A62CC411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47B56-23D7-B8DE-C296-2F24D145F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A1361-E5A9-064A-A4F4-6B09B381815F}" type="datetime1">
              <a:rPr lang="de-DE" smtClean="0"/>
              <a:t>05.10.2024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350C6-07AD-D53B-2674-321862CAC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98A200-0D34-7AB9-E765-1143FB3CC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10915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59FC9-44D8-6CB5-465C-511FAF4D3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C6F89B-7C0A-12BF-F937-B2C8BE00D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58A421-D02F-5A34-2E6C-25C183DB6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F948F-91A0-4DF4-939F-5475F4EC7EC0}" type="datetimeFigureOut">
              <a:rPr lang="en-GB" smtClean="0"/>
              <a:t>05/10/2024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CA8244-8FB9-1C23-9F99-8C73786AE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C98DD-A8E9-AFA4-D414-2B01A320B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25713-BE54-4B63-9B9D-1D2FAEB3A1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476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D7812-F168-E511-ED51-D3298A24A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C4FA9-EC0E-A642-F450-4279C54133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8159AD-111C-8BEC-AE79-AF4B03ED66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10D2FE-453A-2570-208D-A44FEF5A5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F948F-91A0-4DF4-939F-5475F4EC7EC0}" type="datetimeFigureOut">
              <a:rPr lang="en-GB" smtClean="0"/>
              <a:t>05/10/2024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B8955F-6321-8C69-F2D2-C35823B6D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D07A2E-C850-D336-213E-A5F6B92F5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25713-BE54-4B63-9B9D-1D2FAEB3A1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8371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CE0AF-CDAB-A62A-7A8B-B8DA87FA0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1F25BE-CD67-BC93-B373-19A18F6DA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5015FD-15C1-70D8-42C0-12D4C865B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E48D0-7A0E-01E6-4BF7-928C412C00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7D8F5A-7C85-CA95-C9F5-CE3F532394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BFF7D4-8DD7-A6FF-15CA-B7C27F0CE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F948F-91A0-4DF4-939F-5475F4EC7EC0}" type="datetimeFigureOut">
              <a:rPr lang="en-GB" smtClean="0"/>
              <a:t>05/10/2024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6FC788-BE63-C71A-5144-005DD2C60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CDBF31-AB4F-58FF-D868-C1F8E5A1F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25713-BE54-4B63-9B9D-1D2FAEB3A1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983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A05FE-B473-FD58-46A2-C73EAD233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77F790-47BF-91B3-D477-F840C2C39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F948F-91A0-4DF4-939F-5475F4EC7EC0}" type="datetimeFigureOut">
              <a:rPr lang="en-GB" smtClean="0"/>
              <a:t>05/10/2024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E2B9B-F52B-6B3B-9CC0-07DA0B784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4461A4-427D-F05E-631E-3330C1AF5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25713-BE54-4B63-9B9D-1D2FAEB3A1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6172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64BF9F-4D24-FA84-F9D1-7670E50F2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F948F-91A0-4DF4-939F-5475F4EC7EC0}" type="datetimeFigureOut">
              <a:rPr lang="en-GB" smtClean="0"/>
              <a:t>05/10/2024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2996FB-4A3B-868F-6047-ECE3728C6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C820A4-2296-4564-6400-C9EC33A6C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25713-BE54-4B63-9B9D-1D2FAEB3A1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2657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64D8E-93B1-CAF2-763E-4CCC6853A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818C8-50DD-EF2F-D5F1-B6AA39C61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249706-8BF8-1F05-A69E-25DA92D15B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F6F620-C027-52FE-781C-666EC800E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F948F-91A0-4DF4-939F-5475F4EC7EC0}" type="datetimeFigureOut">
              <a:rPr lang="en-GB" smtClean="0"/>
              <a:t>05/10/2024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191375-8DBD-7679-D693-9D361511E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854FDA-EC0D-D043-ED1A-625E86C27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25713-BE54-4B63-9B9D-1D2FAEB3A1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252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78524-6C84-7516-E7AE-B512A44A3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5F9BC2-2ACE-86D2-CA73-0CE00DA680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BB7662-54DF-DF52-2F86-86DB145A74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511479-C08B-E5AC-6337-A559A9077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F948F-91A0-4DF4-939F-5475F4EC7EC0}" type="datetimeFigureOut">
              <a:rPr lang="en-GB" smtClean="0"/>
              <a:t>05/10/2024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FCEA43-AC01-DD13-14A2-095D8E88D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6AA6FA-DFF0-05C3-EF46-1676063C0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25713-BE54-4B63-9B9D-1D2FAEB3A1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6004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79551F-D0E1-087F-BB5D-D595F0CF9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EAA3F-6D50-C650-3282-3E943595A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3AD70F-0067-D198-B87B-CDA86C89DC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FF948F-91A0-4DF4-939F-5475F4EC7EC0}" type="datetimeFigureOut">
              <a:rPr lang="en-GB" smtClean="0"/>
              <a:t>05/10/2024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33729-E7D9-B538-0D0E-9133762109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A2CD6E-F695-68A7-7D34-5B64BDDDD2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7625713-BE54-4B63-9B9D-1D2FAEB3A1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4221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2D9C92-2969-FF3A-4947-C3E23A05B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BA862-7224-4DAF-CD4C-BB28E7249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72728-30B4-7D6A-2944-A9590ACD32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CD794C-C008-B440-B921-1F097B3C52B4}" type="datetime1">
              <a:rPr lang="de-DE" smtClean="0"/>
              <a:t>05.10.2024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871E24-AADC-DF6C-0EB0-6474C514EC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72530-2AFE-5710-3378-6719F3619B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79927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14914-EA50-3114-DC39-F610EDAF01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3600" dirty="0" err="1"/>
              <a:t>Einsatz</a:t>
            </a:r>
            <a:r>
              <a:rPr lang="en-GB" sz="3600" dirty="0"/>
              <a:t> von Reinforcement Learning am </a:t>
            </a:r>
            <a:r>
              <a:rPr lang="en-GB" sz="3600" dirty="0" err="1"/>
              <a:t>Beispiel</a:t>
            </a:r>
            <a:r>
              <a:rPr lang="en-GB" sz="3600" dirty="0"/>
              <a:t> </a:t>
            </a:r>
            <a:r>
              <a:rPr lang="en-GB" sz="3600" dirty="0" err="1"/>
              <a:t>einer</a:t>
            </a:r>
            <a:r>
              <a:rPr lang="en-GB" sz="3600" dirty="0"/>
              <a:t> </a:t>
            </a:r>
            <a:r>
              <a:rPr lang="en-GB" sz="3600" dirty="0" err="1"/>
              <a:t>Stromregelung</a:t>
            </a:r>
            <a:r>
              <a:rPr lang="en-GB" sz="3600" dirty="0"/>
              <a:t> </a:t>
            </a:r>
            <a:r>
              <a:rPr lang="en-GB" sz="3600" dirty="0" err="1"/>
              <a:t>durch</a:t>
            </a:r>
            <a:r>
              <a:rPr lang="en-GB" sz="3600" dirty="0"/>
              <a:t> </a:t>
            </a:r>
            <a:r>
              <a:rPr lang="en-GB" sz="3600" dirty="0" err="1"/>
              <a:t>eine</a:t>
            </a:r>
            <a:r>
              <a:rPr lang="en-GB" sz="3600" dirty="0"/>
              <a:t> RL-Last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20749B-F37E-A9F4-85AD-C9ECE58464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/>
              <a:t>Oktober</a:t>
            </a:r>
            <a:r>
              <a:rPr lang="en-GB" dirty="0"/>
              <a:t> 2024</a:t>
            </a:r>
          </a:p>
        </p:txBody>
      </p:sp>
    </p:spTree>
    <p:extLst>
      <p:ext uri="{BB962C8B-B14F-4D97-AF65-F5344CB8AC3E}">
        <p14:creationId xmlns:p14="http://schemas.microsoft.com/office/powerpoint/2010/main" val="2632826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23AE8-3C42-F619-8039-60559CDBE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Action-Policy Suche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D05EE-A018-B8E8-4DF6-58F3862AE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08133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 err="1"/>
              <a:t>Methoden</a:t>
            </a:r>
            <a:r>
              <a:rPr lang="en-GB" sz="2600" dirty="0"/>
              <a:t> in Reinforcement Learning: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b="1" dirty="0"/>
              <a:t>S</a:t>
            </a:r>
            <a:r>
              <a:rPr lang="en-DE" sz="2600" b="1" dirty="0"/>
              <a:t>ampling</a:t>
            </a:r>
            <a:r>
              <a:rPr lang="en-DE" sz="2600" dirty="0"/>
              <a:t>: </a:t>
            </a:r>
            <a:r>
              <a:rPr lang="de-DE" sz="2600" dirty="0"/>
              <a:t>(zufällige) Stichproben</a:t>
            </a:r>
            <a:r>
              <a:rPr lang="en-DE" sz="2600" dirty="0"/>
              <a:t> </a:t>
            </a:r>
            <a:r>
              <a:rPr lang="de-DE" sz="2600" dirty="0"/>
              <a:t>von Aktions-Sequenzen</a:t>
            </a:r>
          </a:p>
          <a:p>
            <a:r>
              <a:rPr lang="de-DE" sz="2400" dirty="0"/>
              <a:t>Monte Carlo: vollständige Episode</a:t>
            </a:r>
          </a:p>
          <a:p>
            <a:r>
              <a:rPr lang="de-DE" sz="2400" dirty="0"/>
              <a:t>TD learning: nur nächster Schritt</a:t>
            </a:r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en-GB" sz="2600" b="1" dirty="0"/>
              <a:t>B</a:t>
            </a:r>
            <a:r>
              <a:rPr lang="en-DE" sz="2600" b="1" dirty="0"/>
              <a:t>ootstrapping</a:t>
            </a:r>
            <a:r>
              <a:rPr lang="en-DE" sz="2600" dirty="0"/>
              <a:t>: </a:t>
            </a:r>
            <a:r>
              <a:rPr lang="de-DE" sz="2600" dirty="0"/>
              <a:t>Abschätzung des Wertes des aktuellen Zustands (oder der Aktion) mittels der geschätzten Werte der möglichen Folgezustände </a:t>
            </a:r>
            <a:r>
              <a:rPr lang="de-DE" sz="2600" dirty="0">
                <a:sym typeface="Wingdings" panose="05000000000000000000" pitchFamily="2" charset="2"/>
              </a:rPr>
              <a:t> Rekursion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C1062-4387-7EA8-856B-639628800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8B675A-2084-C34A-84F6-1B6A8516A5F3}" type="slidenum">
              <a:rPr kumimoji="0" lang="en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3118" y="1472010"/>
            <a:ext cx="5572512" cy="48843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8415865" y="2018862"/>
            <a:ext cx="1507067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rgbClr val="FF0000"/>
                </a:solidFill>
                <a:latin typeface="Calibri" panose="020F0502020204030204"/>
              </a:rPr>
              <a:t>B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ootstrapping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7469178" y="3631962"/>
            <a:ext cx="1048286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chemeClr val="accent6"/>
                </a:solidFill>
                <a:latin typeface="Calibri" panose="020F0502020204030204"/>
              </a:rPr>
              <a:t>S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ampling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11268037" y="6053852"/>
            <a:ext cx="8146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from</a:t>
            </a:r>
            <a:r>
              <a:rPr kumimoji="0" lang="de-DE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Sutton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4ECFB6-C75D-4758-94FD-414A4A89F940}"/>
              </a:ext>
            </a:extLst>
          </p:cNvPr>
          <p:cNvSpPr txBox="1"/>
          <p:nvPr/>
        </p:nvSpPr>
        <p:spPr>
          <a:xfrm>
            <a:off x="10345783" y="460554"/>
            <a:ext cx="1769847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Modell der Umgebung nötig</a:t>
            </a:r>
            <a:endParaRPr lang="en-GB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C3F6439-7550-153B-2656-811C0FEDFC60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11230707" y="1106885"/>
            <a:ext cx="123093" cy="5675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5F6D882-0DB9-FE3E-259F-CD5C4A00B5C6}"/>
              </a:ext>
            </a:extLst>
          </p:cNvPr>
          <p:cNvSpPr txBox="1"/>
          <p:nvPr/>
        </p:nvSpPr>
        <p:spPr>
          <a:xfrm>
            <a:off x="8771467" y="6300073"/>
            <a:ext cx="18837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dirty="0"/>
              <a:t>äußerst ineffizient</a:t>
            </a:r>
            <a:endParaRPr lang="en-GB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440215B-EF66-C660-B846-39E2B4E596AC}"/>
              </a:ext>
            </a:extLst>
          </p:cNvPr>
          <p:cNvCxnSpPr>
            <a:stCxn id="19" idx="0"/>
          </p:cNvCxnSpPr>
          <p:nvPr/>
        </p:nvCxnSpPr>
        <p:spPr>
          <a:xfrm flipV="1">
            <a:off x="9713328" y="5655733"/>
            <a:ext cx="514405" cy="6443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49362B6A-4A88-A5B6-57E8-3D27F6DE157D}"/>
              </a:ext>
            </a:extLst>
          </p:cNvPr>
          <p:cNvSpPr/>
          <p:nvPr/>
        </p:nvSpPr>
        <p:spPr>
          <a:xfrm>
            <a:off x="6543117" y="1293148"/>
            <a:ext cx="5607303" cy="1521997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982FFF4E-85B8-9E09-6EBC-EDF2B6399C4C}"/>
              </a:ext>
            </a:extLst>
          </p:cNvPr>
          <p:cNvSpPr/>
          <p:nvPr/>
        </p:nvSpPr>
        <p:spPr>
          <a:xfrm rot="5400000">
            <a:off x="4830120" y="2805533"/>
            <a:ext cx="5291889" cy="2082799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6486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BCAA9-F48C-F0F1-1D45-378F012D7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State </a:t>
            </a:r>
            <a:r>
              <a:rPr lang="en-GB" dirty="0"/>
              <a:t>&amp;</a:t>
            </a:r>
            <a:r>
              <a:rPr lang="de-DE" dirty="0"/>
              <a:t> Action Values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301FA-7FE7-63DD-9538-3E55CBB5A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Idee:</a:t>
            </a:r>
          </a:p>
          <a:p>
            <a:pPr marL="0" indent="0">
              <a:buNone/>
            </a:pPr>
            <a:r>
              <a:rPr lang="en-GB" dirty="0" err="1"/>
              <a:t>Summe</a:t>
            </a:r>
            <a:r>
              <a:rPr lang="en-GB" dirty="0"/>
              <a:t> der </a:t>
            </a:r>
            <a:r>
              <a:rPr lang="en-GB" dirty="0" err="1"/>
              <a:t>erwarteten</a:t>
            </a:r>
            <a:r>
              <a:rPr lang="en-GB" dirty="0"/>
              <a:t> </a:t>
            </a:r>
            <a:r>
              <a:rPr lang="en-GB" dirty="0" err="1"/>
              <a:t>künftigen</a:t>
            </a:r>
            <a:r>
              <a:rPr lang="en-GB" dirty="0"/>
              <a:t> Rewards, </a:t>
            </a:r>
            <a:r>
              <a:rPr lang="en-GB" dirty="0" err="1"/>
              <a:t>ausgehend</a:t>
            </a:r>
            <a:r>
              <a:rPr lang="en-GB" dirty="0"/>
              <a:t> </a:t>
            </a:r>
            <a:r>
              <a:rPr lang="en-GB" dirty="0" err="1"/>
              <a:t>vom</a:t>
            </a:r>
            <a:r>
              <a:rPr lang="en-GB" dirty="0"/>
              <a:t> </a:t>
            </a:r>
            <a:r>
              <a:rPr lang="en-GB" dirty="0" err="1"/>
              <a:t>betreffenden</a:t>
            </a:r>
            <a:r>
              <a:rPr lang="en-GB" dirty="0"/>
              <a:t> State (</a:t>
            </a:r>
            <a:r>
              <a:rPr lang="en-GB" dirty="0" err="1"/>
              <a:t>bzw</a:t>
            </a:r>
            <a:r>
              <a:rPr lang="en-GB" dirty="0"/>
              <a:t>. der </a:t>
            </a:r>
            <a:r>
              <a:rPr lang="en-GB" dirty="0" err="1"/>
              <a:t>betreffenden</a:t>
            </a:r>
            <a:r>
              <a:rPr lang="en-GB" dirty="0"/>
              <a:t> Action)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 err="1">
                <a:sym typeface="Wingdings" pitchFamily="2" charset="2"/>
              </a:rPr>
              <a:t>Ausdruck</a:t>
            </a:r>
            <a:r>
              <a:rPr lang="en-GB" dirty="0">
                <a:sym typeface="Wingdings" pitchFamily="2" charset="2"/>
              </a:rPr>
              <a:t> der</a:t>
            </a:r>
            <a:r>
              <a:rPr lang="en-GB" dirty="0"/>
              <a:t> </a:t>
            </a:r>
            <a:r>
              <a:rPr lang="en-GB" dirty="0" err="1"/>
              <a:t>langfristigen</a:t>
            </a:r>
            <a:r>
              <a:rPr lang="en-DE" dirty="0"/>
              <a:t> </a:t>
            </a:r>
            <a:r>
              <a:rPr lang="de-DE" dirty="0"/>
              <a:t>Attraktivität</a:t>
            </a:r>
            <a:r>
              <a:rPr lang="en-DE" dirty="0"/>
              <a:t> </a:t>
            </a:r>
            <a:r>
              <a:rPr lang="de-DE" dirty="0"/>
              <a:t>von</a:t>
            </a:r>
            <a:r>
              <a:rPr lang="en-DE" dirty="0"/>
              <a:t> </a:t>
            </a:r>
            <a:r>
              <a:rPr lang="de-DE" dirty="0"/>
              <a:t>S</a:t>
            </a:r>
            <a:r>
              <a:rPr lang="en-DE" dirty="0"/>
              <a:t>tates/</a:t>
            </a:r>
            <a:r>
              <a:rPr lang="de-DE" dirty="0"/>
              <a:t>A</a:t>
            </a:r>
            <a:r>
              <a:rPr lang="en-DE" dirty="0"/>
              <a:t>ctions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Motivation:</a:t>
            </a:r>
          </a:p>
          <a:p>
            <a:pPr marL="0" indent="0">
              <a:buNone/>
            </a:pPr>
            <a:r>
              <a:rPr lang="en-GB" dirty="0" err="1"/>
              <a:t>Verbesserung</a:t>
            </a:r>
            <a:r>
              <a:rPr lang="en-GB" dirty="0"/>
              <a:t> der </a:t>
            </a:r>
            <a:r>
              <a:rPr lang="en-GB" dirty="0" err="1"/>
              <a:t>Effizienz</a:t>
            </a:r>
            <a:r>
              <a:rPr lang="en-GB" dirty="0"/>
              <a:t> der </a:t>
            </a:r>
            <a:r>
              <a:rPr lang="en-GB" dirty="0" err="1"/>
              <a:t>Suche</a:t>
            </a:r>
            <a:r>
              <a:rPr lang="en-GB" dirty="0"/>
              <a:t> </a:t>
            </a:r>
            <a:r>
              <a:rPr lang="en-GB" dirty="0" err="1"/>
              <a:t>nach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</a:t>
            </a:r>
            <a:r>
              <a:rPr lang="en-GB" dirty="0" err="1"/>
              <a:t>guten</a:t>
            </a:r>
            <a:r>
              <a:rPr lang="en-GB" dirty="0"/>
              <a:t> Action Policy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Wähle</a:t>
            </a:r>
            <a:r>
              <a:rPr lang="en-GB" dirty="0">
                <a:sym typeface="Wingdings" panose="05000000000000000000" pitchFamily="2" charset="2"/>
              </a:rPr>
              <a:t> Actions </a:t>
            </a:r>
            <a:r>
              <a:rPr lang="en-GB" dirty="0" err="1">
                <a:sym typeface="Wingdings" panose="05000000000000000000" pitchFamily="2" charset="2"/>
              </a:rPr>
              <a:t>mit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höchsten</a:t>
            </a:r>
            <a:r>
              <a:rPr lang="en-GB" dirty="0">
                <a:sym typeface="Wingdings" panose="05000000000000000000" pitchFamily="2" charset="2"/>
              </a:rPr>
              <a:t> Action Values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D27E1D-BE9C-DA9B-0BA5-AAEED8C30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46138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126A8EE-7175-F901-57A1-E7EBCCAAE429}"/>
                  </a:ext>
                </a:extLst>
              </p:cNvPr>
              <p:cNvSpPr txBox="1"/>
              <p:nvPr/>
            </p:nvSpPr>
            <p:spPr>
              <a:xfrm>
                <a:off x="1634063" y="2430094"/>
                <a:ext cx="9143144" cy="23121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lvl="0"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DE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𝑣</m:t>
                          </m:r>
                        </m:e>
                        <m:sub>
                          <m:r>
                            <a:rPr kumimoji="0" lang="en-DE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kumimoji="0" lang="en-DE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DE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𝑠</m:t>
                              </m:r>
                            </m:e>
                            <m:sub>
                              <m: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kumimoji="0" lang="en-US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sSub>
                        <m:sSubPr>
                          <m:ctrlPr>
                            <a:rPr kumimoji="0" 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𝐸</m:t>
                          </m:r>
                        </m:e>
                        <m:sub>
                          <m:r>
                            <a:rPr kumimoji="0" 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kumimoji="0" 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kumimoji="0" lang="de-DE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𝑘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nary>
                          <m:r>
                            <a:rPr kumimoji="0" 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|</m:t>
                          </m:r>
                          <m:sSub>
                            <m:sSubPr>
                              <m:ctrlP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𝑠</m:t>
                              </m:r>
                            </m:e>
                            <m:sub>
                              <m: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kumimoji="0" lang="en-US" sz="28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+mn-ea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kumimoji="0" 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𝑎</m:t>
                              </m:r>
                            </m:e>
                            <m:sub>
                              <m: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kumimoji="0" 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𝜋</m:t>
                          </m:r>
                          <m:d>
                            <m:dPr>
                              <m:ctrlP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0" lang="en-US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kumimoji="0" lang="en-US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kumimoji="0" lang="en-US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kumimoji="0" lang="en-US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nary>
                            <m:naryPr>
                              <m:chr m:val="∑"/>
                              <m:supHide m:val="on"/>
                              <m:ctrlP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naryPr>
                            <m:sub>
                              <m:sSubSup>
                                <m:sSubSupPr>
                                  <m:ctrlP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SupPr>
                                <m:e>
                                  <m: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𝑡</m:t>
                                  </m:r>
                                  <m: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m:rPr>
                                  <m:brk m:alnAt="7"/>
                                </m:rP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kumimoji="0" lang="en-US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kumimoji="0" lang="en-US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𝑡</m:t>
                                  </m:r>
                                  <m:r>
                                    <a:rPr kumimoji="0" lang="en-US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+1</m:t>
                                  </m:r>
                                </m:sub>
                              </m:sSub>
                            </m:sub>
                            <m:sup/>
                            <m:e>
                              <m: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kumimoji="0" lang="en-US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kumimoji="0" lang="en-US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kumimoji="0" lang="en-US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kumimoji="0" lang="en-US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𝑡</m:t>
                                      </m:r>
                                      <m:r>
                                        <a:rPr kumimoji="0" lang="en-US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+1</m:t>
                                      </m:r>
                                    </m:sub>
                                    <m:sup>
                                      <m:r>
                                        <a:rPr kumimoji="0" lang="en-US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′</m:t>
                                      </m:r>
                                    </m:sup>
                                  </m:sSubSup>
                                  <m:r>
                                    <a:rPr kumimoji="0" lang="en-US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kumimoji="0" lang="en-US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0" lang="en-US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kumimoji="0" lang="en-US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𝑡</m:t>
                                      </m:r>
                                      <m:r>
                                        <a:rPr kumimoji="0" lang="en-US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kumimoji="0" lang="en-US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kumimoji="0" lang="en-US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0" lang="en-US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kumimoji="0" lang="en-US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kumimoji="0" lang="en-US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kumimoji="0" lang="en-US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0" lang="en-US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kumimoji="0" lang="en-US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d>
                              <m:d>
                                <m:dPr>
                                  <m:begChr m:val="["/>
                                  <m:endChr m:val="]"/>
                                  <m:ctrlPr>
                                    <a:rPr kumimoji="0" lang="en-US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kumimoji="0" lang="en-US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0" lang="en-US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kumimoji="0" lang="en-US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𝑡</m:t>
                                      </m:r>
                                      <m:r>
                                        <a:rPr kumimoji="0" lang="en-US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kumimoji="0" lang="en-US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+</m:t>
                                  </m:r>
                                  <m:r>
                                    <a:rPr kumimoji="0" lang="en-US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𝛾</m:t>
                                  </m:r>
                                  <m:sSub>
                                    <m:sSubPr>
                                      <m:ctrlPr>
                                        <a:rPr kumimoji="0" lang="en-US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0" lang="en-US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kumimoji="0" lang="en-US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𝜋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kumimoji="0" lang="en-US" sz="2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  <m:t>𝑡</m:t>
                                          </m:r>
                                          <m: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</m:d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kumimoji="0" lang="en-DE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126A8EE-7175-F901-57A1-E7EBCCAAE4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4063" y="2430094"/>
                <a:ext cx="9143144" cy="231217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ED2B2E7C-9701-D067-1265-0D20B8DCA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State-Value Fun</a:t>
            </a:r>
            <a:r>
              <a:rPr lang="de-DE" dirty="0"/>
              <a:t>k</a:t>
            </a:r>
            <a:r>
              <a:rPr lang="en-DE" dirty="0"/>
              <a:t>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FB1BDD-B851-5E2C-CF80-8DACCA77C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8B675A-2084-C34A-84F6-1B6A8516A5F3}" type="slidenum">
              <a:rPr kumimoji="0" lang="en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6A3A0F-766F-2A79-DF4F-182A1C27DFBE}"/>
              </a:ext>
            </a:extLst>
          </p:cNvPr>
          <p:cNvSpPr txBox="1"/>
          <p:nvPr/>
        </p:nvSpPr>
        <p:spPr>
          <a:xfrm>
            <a:off x="3659307" y="1728774"/>
            <a:ext cx="24544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2200" dirty="0">
                <a:solidFill>
                  <a:prstClr val="black"/>
                </a:solidFill>
                <a:latin typeface="Calibri" panose="020F0502020204030204"/>
              </a:rPr>
              <a:t>(discounted) R</a:t>
            </a:r>
            <a:r>
              <a:rPr kumimoji="0" lang="en-DE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eturn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C76EB1-E98E-D814-8DAE-F1B1E4629A94}"/>
              </a:ext>
            </a:extLst>
          </p:cNvPr>
          <p:cNvSpPr txBox="1"/>
          <p:nvPr/>
        </p:nvSpPr>
        <p:spPr>
          <a:xfrm>
            <a:off x="7215168" y="2494332"/>
            <a:ext cx="4341832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</a:t>
            </a:r>
            <a:r>
              <a:rPr kumimoji="0" lang="en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iscount</a:t>
            </a: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-Faktor: zwischen 0 und 1</a:t>
            </a:r>
            <a:r>
              <a:rPr lang="de-DE" sz="2000" dirty="0">
                <a:solidFill>
                  <a:prstClr val="black"/>
                </a:solidFill>
                <a:latin typeface="Calibri" panose="020F0502020204030204"/>
              </a:rPr>
              <a:t> (essentiell für kontinuierliche Probleme)</a:t>
            </a:r>
            <a:endParaRPr kumimoji="0" lang="en-DE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D9E7E4-E111-5331-39DB-7541E009D843}"/>
              </a:ext>
            </a:extLst>
          </p:cNvPr>
          <p:cNvSpPr txBox="1"/>
          <p:nvPr/>
        </p:nvSpPr>
        <p:spPr>
          <a:xfrm>
            <a:off x="1399331" y="5306683"/>
            <a:ext cx="2980265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Action-</a:t>
            </a:r>
            <a:r>
              <a:rPr lang="en-GB" sz="2200" dirty="0">
                <a:solidFill>
                  <a:prstClr val="black"/>
                </a:solidFill>
                <a:latin typeface="Calibri" panose="020F0502020204030204"/>
              </a:rPr>
              <a:t>P</a:t>
            </a:r>
            <a:r>
              <a:rPr kumimoji="0" lang="en-DE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olicy</a:t>
            </a:r>
            <a:endParaRPr kumimoji="0" lang="de-DE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200" dirty="0">
                <a:solidFill>
                  <a:prstClr val="black"/>
                </a:solidFill>
                <a:latin typeface="Calibri" panose="020F0502020204030204"/>
              </a:rPr>
              <a:t>(p</a:t>
            </a:r>
            <a:r>
              <a:rPr kumimoji="0" lang="en-GB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otentiell</a:t>
            </a: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GB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stochastisch</a:t>
            </a:r>
            <a:r>
              <a:rPr lang="en-GB" sz="2200" dirty="0">
                <a:solidFill>
                  <a:prstClr val="black"/>
                </a:solidFill>
                <a:latin typeface="Calibri" panose="020F0502020204030204"/>
              </a:rPr>
              <a:t>)</a:t>
            </a:r>
            <a:endParaRPr kumimoji="0" lang="en-DE" sz="22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A9A62D7-75B9-BE74-76EF-64C53C559BFB}"/>
              </a:ext>
            </a:extLst>
          </p:cNvPr>
          <p:cNvSpPr txBox="1"/>
          <p:nvPr/>
        </p:nvSpPr>
        <p:spPr>
          <a:xfrm>
            <a:off x="5727399" y="5137405"/>
            <a:ext cx="3823002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Übergangswahrscheinlichkeiten (Modell) der Umgebung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(potentiell stochastisch)</a:t>
            </a:r>
            <a:endParaRPr kumimoji="0" lang="en-DE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277115C8-7CDA-F941-965F-CE13CAC5ECDF}"/>
              </a:ext>
            </a:extLst>
          </p:cNvPr>
          <p:cNvSpPr/>
          <p:nvPr/>
        </p:nvSpPr>
        <p:spPr>
          <a:xfrm rot="5400000">
            <a:off x="4653822" y="1046307"/>
            <a:ext cx="320518" cy="2489095"/>
          </a:xfrm>
          <a:prstGeom prst="leftBrace">
            <a:avLst>
              <a:gd name="adj1" fmla="val 8333"/>
              <a:gd name="adj2" fmla="val 49166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2356179-8719-EDD5-F00E-8104E07B6F70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9160933" y="3202218"/>
            <a:ext cx="225151" cy="7093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68A1A09-A0D0-2239-A3E2-9E5739E41A65}"/>
              </a:ext>
            </a:extLst>
          </p:cNvPr>
          <p:cNvCxnSpPr>
            <a:cxnSpLocks/>
            <a:stCxn id="17" idx="0"/>
          </p:cNvCxnSpPr>
          <p:nvPr/>
        </p:nvCxnSpPr>
        <p:spPr>
          <a:xfrm flipH="1" flipV="1">
            <a:off x="5350933" y="4309533"/>
            <a:ext cx="2287967" cy="8278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B39CEA7-ECB0-59DA-2014-71250D627808}"/>
              </a:ext>
            </a:extLst>
          </p:cNvPr>
          <p:cNvCxnSpPr>
            <a:cxnSpLocks/>
            <a:stCxn id="15" idx="0"/>
          </p:cNvCxnSpPr>
          <p:nvPr/>
        </p:nvCxnSpPr>
        <p:spPr>
          <a:xfrm flipH="1" flipV="1">
            <a:off x="2827867" y="4309533"/>
            <a:ext cx="61597" cy="9971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Shape&#10;&#10;Description automatically generated">
            <a:extLst>
              <a:ext uri="{FF2B5EF4-FFF2-40B4-BE49-F238E27FC236}">
                <a16:creationId xmlns:a16="http://schemas.microsoft.com/office/drawing/2014/main" id="{AF856BA2-8C62-6A42-FFAD-0E963BE531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8401" y="136525"/>
            <a:ext cx="2539798" cy="217281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8E76EB7-1AA6-85AE-720B-5F9D7E149C34}"/>
              </a:ext>
            </a:extLst>
          </p:cNvPr>
          <p:cNvSpPr txBox="1"/>
          <p:nvPr/>
        </p:nvSpPr>
        <p:spPr>
          <a:xfrm>
            <a:off x="11333331" y="2145897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from</a:t>
            </a:r>
            <a:r>
              <a:rPr kumimoji="0" lang="de-DE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Sutton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E5B1DA-5B19-BD32-6075-965A73A32492}"/>
              </a:ext>
            </a:extLst>
          </p:cNvPr>
          <p:cNvSpPr txBox="1"/>
          <p:nvPr/>
        </p:nvSpPr>
        <p:spPr>
          <a:xfrm>
            <a:off x="2082801" y="1446178"/>
            <a:ext cx="12141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Schritte (in Episode)</a:t>
            </a:r>
            <a:endParaRPr lang="en-GB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19F7EE0-5BD1-DCE8-BEF7-81728E31BBC1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2689882" y="2092509"/>
            <a:ext cx="1060851" cy="1336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160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F5B4C-755B-6562-2C17-4B127886A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Q-Learning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11539F-29FB-43F2-21A3-8F8ECE022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8B675A-2084-C34A-84F6-1B6A8516A5F3}" type="slidenum">
              <a:rPr kumimoji="0" lang="en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C3C8FF3-2CBB-9455-1D0C-9969F1720B57}"/>
                  </a:ext>
                </a:extLst>
              </p:cNvPr>
              <p:cNvSpPr txBox="1"/>
              <p:nvPr/>
            </p:nvSpPr>
            <p:spPr>
              <a:xfrm>
                <a:off x="1" y="2681104"/>
                <a:ext cx="12192000" cy="11571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DE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𝑞</m:t>
                          </m:r>
                        </m:e>
                        <m:sub>
                          <m:r>
                            <a:rPr kumimoji="0" lang="en-DE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kumimoji="0" lang="en-DE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DE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𝑠</m:t>
                              </m:r>
                            </m:e>
                            <m:sub>
                              <m: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𝑡</m:t>
                              </m:r>
                            </m:sub>
                          </m:sSub>
                          <m:r>
                            <a:rPr kumimoji="0" 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,</m:t>
                          </m:r>
                          <m:sSub>
                            <m:sSubPr>
                              <m:ctrlP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𝑎</m:t>
                              </m:r>
                            </m:e>
                            <m:sub>
                              <m: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kumimoji="0" lang="en-US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kumimoji="0" 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naryPr>
                        <m:sub>
                          <m:sSubSup>
                            <m:sSubSupPr>
                              <m:ctrlPr>
                                <a:rPr kumimoji="0" 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sSubSupPr>
                            <m:e>
                              <m:r>
                                <a:rPr kumimoji="0" 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𝑠</m:t>
                              </m:r>
                            </m:e>
                            <m:sub>
                              <m:r>
                                <a:rPr kumimoji="0" 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𝑡</m:t>
                              </m:r>
                              <m:r>
                                <a:rPr kumimoji="0" 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+1</m:t>
                              </m:r>
                            </m:sub>
                            <m:sup>
                              <m:r>
                                <a:rPr kumimoji="0" 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′</m:t>
                              </m:r>
                            </m:sup>
                          </m:sSubSup>
                          <m:r>
                            <a:rPr kumimoji="0" lang="en-US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,</m:t>
                          </m:r>
                          <m:sSub>
                            <m:sSubPr>
                              <m:ctrlP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𝑟</m:t>
                              </m:r>
                            </m:e>
                            <m:sub>
                              <m: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𝑡</m:t>
                              </m:r>
                              <m:r>
                                <a:rPr kumimoji="0" lang="en-US" sz="2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+1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kumimoji="0" lang="en-US" sz="2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𝑝</m:t>
                          </m:r>
                          <m:d>
                            <m:dPr>
                              <m:ctrlPr>
                                <a:rPr kumimoji="0" 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SupPr>
                                <m:e>
                                  <m: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𝑡</m:t>
                                  </m:r>
                                  <m: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a:rPr kumimoji="0" 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𝑡</m:t>
                                  </m:r>
                                  <m:r>
                                    <a:rPr kumimoji="0" lang="en-US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kumimoji="0" 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kumimoji="0" 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begChr m:val="["/>
                              <m:endChr m:val="]"/>
                              <m:ctrlPr>
                                <a:rPr kumimoji="0" 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𝑡</m:t>
                                  </m:r>
                                  <m: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kumimoji="0" 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+</m:t>
                              </m:r>
                              <m:r>
                                <a:rPr kumimoji="0" lang="en-US" sz="2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𝛾</m:t>
                              </m:r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kumimoji="0" lang="en-US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</m:ctrlPr>
                                </m:naryPr>
                                <m:sub>
                                  <m:sSubSup>
                                    <m:sSubSupPr>
                                      <m:ctrlPr>
                                        <a:rPr kumimoji="0" lang="en-US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kumimoji="0" lang="en-US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kumimoji="0" lang="en-US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𝑡</m:t>
                                      </m:r>
                                      <m:r>
                                        <a:rPr kumimoji="0" lang="en-US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+1</m:t>
                                      </m:r>
                                    </m:sub>
                                    <m:sup>
                                      <m:r>
                                        <a:rPr kumimoji="0" lang="en-US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sub>
                                <m:sup/>
                                <m:e>
                                  <m:r>
                                    <a:rPr kumimoji="0" lang="en-US" sz="2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𝜋</m:t>
                                  </m:r>
                                  <m:d>
                                    <m:dPr>
                                      <m:ctrlPr>
                                        <a:rPr kumimoji="0" lang="en-US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  <m:t>𝑎</m:t>
                                          </m:r>
                                        </m:e>
                                        <m:sub>
                                          <m: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  <m:t>𝑡</m:t>
                                          </m:r>
                                          <m: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  <m:r>
                                        <a:rPr kumimoji="0" lang="en-US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|</m:t>
                                      </m:r>
                                      <m:sSubSup>
                                        <m:sSubSupPr>
                                          <m:ctrlP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  <m:t>𝑡</m:t>
                                          </m:r>
                                          <m: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</m:d>
                                  <m:r>
                                    <a:rPr kumimoji="0" lang="en-US" sz="2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kumimoji="0" lang="en-US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0" lang="en-US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kumimoji="0" lang="en-US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𝜋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kumimoji="0" lang="en-US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  <m:t>𝑡</m:t>
                                          </m:r>
                                          <m: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  <m:r>
                                        <a:rPr kumimoji="0" lang="en-US" sz="28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,</m:t>
                                      </m:r>
                                      <m:sSubSup>
                                        <m:sSubSupPr>
                                          <m:ctrlP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  <m:t>𝑎</m:t>
                                          </m:r>
                                        </m:e>
                                        <m:sub>
                                          <m: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  <m:t>𝑡</m:t>
                                          </m:r>
                                          <m: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kumimoji="0" lang="en-US" sz="28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+mn-cs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</m:d>
                                </m:e>
                              </m:nary>
                            </m:e>
                          </m:d>
                        </m:e>
                      </m:nary>
                    </m:oMath>
                  </m:oMathPara>
                </a14:m>
                <a:endParaRPr kumimoji="0" lang="en-DE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C3C8FF3-2CBB-9455-1D0C-9969F1720B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" y="2681104"/>
                <a:ext cx="12192000" cy="115711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6A0B13AD-D421-0993-0333-685A62B32B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641" y="136525"/>
            <a:ext cx="1954924" cy="21037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76F47D0-EDF0-5E4A-C966-7D782C37FA85}"/>
              </a:ext>
            </a:extLst>
          </p:cNvPr>
          <p:cNvSpPr txBox="1"/>
          <p:nvPr/>
        </p:nvSpPr>
        <p:spPr>
          <a:xfrm>
            <a:off x="11446004" y="2096655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from</a:t>
            </a:r>
            <a:r>
              <a:rPr kumimoji="0" lang="de-DE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Sutton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E59AC5-6D24-7761-DB28-81741D22847B}"/>
              </a:ext>
            </a:extLst>
          </p:cNvPr>
          <p:cNvSpPr txBox="1"/>
          <p:nvPr/>
        </p:nvSpPr>
        <p:spPr>
          <a:xfrm>
            <a:off x="1837267" y="4064491"/>
            <a:ext cx="3872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entfällt für deterministische Umgebung</a:t>
            </a:r>
            <a:endParaRPr lang="en-GB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0BE3BF1-A270-90CE-4DC7-6B647E8E58D1}"/>
              </a:ext>
            </a:extLst>
          </p:cNvPr>
          <p:cNvSpPr/>
          <p:nvPr/>
        </p:nvSpPr>
        <p:spPr>
          <a:xfrm>
            <a:off x="1837267" y="2412494"/>
            <a:ext cx="3953933" cy="1563078"/>
          </a:xfrm>
          <a:prstGeom prst="round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E9BFC71-27C9-B5C7-AFFE-099E0E464815}"/>
                  </a:ext>
                </a:extLst>
              </p:cNvPr>
              <p:cNvSpPr txBox="1"/>
              <p:nvPr/>
            </p:nvSpPr>
            <p:spPr>
              <a:xfrm>
                <a:off x="8156010" y="4332804"/>
                <a:ext cx="2731261" cy="14159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de-DE" sz="2600" b="1" dirty="0"/>
                  <a:t>Q-learning</a:t>
                </a:r>
                <a:r>
                  <a:rPr lang="de-DE" sz="2600" dirty="0"/>
                  <a:t>:</a:t>
                </a:r>
              </a:p>
              <a:p>
                <a:r>
                  <a:rPr lang="en-US" sz="2600" dirty="0">
                    <a:ea typeface="Cambria Math" panose="02040503050406030204" pitchFamily="18" charset="0"/>
                  </a:rPr>
                  <a:t>Approximation </a:t>
                </a:r>
                <a:r>
                  <a:rPr lang="en-US" sz="2600" dirty="0" err="1">
                    <a:ea typeface="Cambria Math" panose="02040503050406030204" pitchFamily="18" charset="0"/>
                  </a:rPr>
                  <a:t>mit</a:t>
                </a:r>
                <a:endParaRPr lang="en-US" sz="2600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6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lim>
                          </m:limLow>
                        </m:fName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en-GB" sz="26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E9BFC71-27C9-B5C7-AFFE-099E0E4648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56010" y="4332804"/>
                <a:ext cx="2731261" cy="1415965"/>
              </a:xfrm>
              <a:prstGeom prst="rect">
                <a:avLst/>
              </a:prstGeom>
              <a:blipFill>
                <a:blip r:embed="rId4"/>
                <a:stretch>
                  <a:fillRect l="-4018" t="-3448" r="-245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Left Brace 16">
            <a:extLst>
              <a:ext uri="{FF2B5EF4-FFF2-40B4-BE49-F238E27FC236}">
                <a16:creationId xmlns:a16="http://schemas.microsoft.com/office/drawing/2014/main" id="{8976F7F8-4242-CBF1-20F6-4F3C8797EA3F}"/>
              </a:ext>
            </a:extLst>
          </p:cNvPr>
          <p:cNvSpPr/>
          <p:nvPr/>
        </p:nvSpPr>
        <p:spPr>
          <a:xfrm rot="16200000">
            <a:off x="9449412" y="1721723"/>
            <a:ext cx="320518" cy="4724401"/>
          </a:xfrm>
          <a:prstGeom prst="leftBrace">
            <a:avLst>
              <a:gd name="adj1" fmla="val 8333"/>
              <a:gd name="adj2" fmla="val 49166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A6F41FB-AE8B-A0F1-59C8-F8A855D964E6}"/>
                  </a:ext>
                </a:extLst>
              </p:cNvPr>
              <p:cNvSpPr txBox="1"/>
              <p:nvPr/>
            </p:nvSpPr>
            <p:spPr>
              <a:xfrm>
                <a:off x="482601" y="5560990"/>
                <a:ext cx="6518094" cy="69621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0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en-DE" sz="3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30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0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30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3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30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0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30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30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3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sz="3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3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30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30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𝛾</m:t>
                      </m:r>
                      <m:func>
                        <m:funcPr>
                          <m:ctrlPr>
                            <a:rPr lang="en-US" sz="3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3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3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sz="3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lim>
                          </m:limLow>
                        </m:fName>
                        <m:e>
                          <m:r>
                            <a:rPr lang="de-DE" sz="3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𝑄</m:t>
                          </m:r>
                          <m:d>
                            <m:dPr>
                              <m:ctrlPr>
                                <a:rPr lang="en-US" sz="3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000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30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3000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3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3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000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30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3000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en-GB" sz="3000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A6F41FB-AE8B-A0F1-59C8-F8A855D964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601" y="5560990"/>
                <a:ext cx="6518094" cy="69621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Arrow: Right 19">
            <a:extLst>
              <a:ext uri="{FF2B5EF4-FFF2-40B4-BE49-F238E27FC236}">
                <a16:creationId xmlns:a16="http://schemas.microsoft.com/office/drawing/2014/main" id="{178F3B2B-6D2A-42DA-CDEB-9895C7A1EB98}"/>
              </a:ext>
            </a:extLst>
          </p:cNvPr>
          <p:cNvSpPr/>
          <p:nvPr/>
        </p:nvSpPr>
        <p:spPr>
          <a:xfrm rot="9130286">
            <a:off x="7090682" y="5312329"/>
            <a:ext cx="907679" cy="320519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5C0E01-3F5E-E6A1-732A-D644B9BD1B51}"/>
              </a:ext>
            </a:extLst>
          </p:cNvPr>
          <p:cNvSpPr txBox="1"/>
          <p:nvPr/>
        </p:nvSpPr>
        <p:spPr>
          <a:xfrm>
            <a:off x="0" y="1959298"/>
            <a:ext cx="278691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dirty="0"/>
              <a:t>Action-Value Funktion: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19260057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8A937BC-C259-B554-C05E-7D29FF690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DQN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E9EB75-2F41-BFB9-E374-BD1FD6D2B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501296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4D9EF-FB61-9DAE-2A97-D9C822C08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Deep Q-Network (DQN)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9275A-6ECE-00F1-31A1-E3ECBFAD3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Idee: Approximation der Q-</a:t>
            </a:r>
            <a:r>
              <a:rPr lang="en-GB" dirty="0" err="1">
                <a:sym typeface="Wingdings" pitchFamily="2" charset="2"/>
              </a:rPr>
              <a:t>Funktion</a:t>
            </a:r>
            <a:r>
              <a:rPr lang="en-GB" dirty="0">
                <a:sym typeface="Wingdings" pitchFamily="2" charset="2"/>
              </a:rPr>
              <a:t> </a:t>
            </a:r>
            <a:r>
              <a:rPr lang="en-GB" dirty="0" err="1">
                <a:sym typeface="Wingdings" pitchFamily="2" charset="2"/>
              </a:rPr>
              <a:t>durch</a:t>
            </a:r>
            <a:r>
              <a:rPr lang="en-GB" dirty="0">
                <a:sym typeface="Wingdings" pitchFamily="2" charset="2"/>
              </a:rPr>
              <a:t> </a:t>
            </a:r>
            <a:r>
              <a:rPr lang="en-GB" dirty="0" err="1">
                <a:sym typeface="Wingdings" pitchFamily="2" charset="2"/>
              </a:rPr>
              <a:t>ein</a:t>
            </a:r>
            <a:r>
              <a:rPr lang="en-GB" dirty="0">
                <a:sym typeface="Wingdings" pitchFamily="2" charset="2"/>
              </a:rPr>
              <a:t> </a:t>
            </a:r>
            <a:r>
              <a:rPr lang="en-GB" dirty="0" err="1">
                <a:sym typeface="Wingdings" pitchFamily="2" charset="2"/>
              </a:rPr>
              <a:t>neuronales</a:t>
            </a:r>
            <a:r>
              <a:rPr lang="en-GB" dirty="0">
                <a:sym typeface="Wingdings" pitchFamily="2" charset="2"/>
              </a:rPr>
              <a:t> </a:t>
            </a:r>
            <a:r>
              <a:rPr lang="en-GB" dirty="0" err="1">
                <a:sym typeface="Wingdings" pitchFamily="2" charset="2"/>
              </a:rPr>
              <a:t>Netzwerk</a:t>
            </a:r>
            <a:endParaRPr lang="de-DE" dirty="0"/>
          </a:p>
          <a:p>
            <a:pPr marL="0" indent="0">
              <a:buNone/>
            </a:pPr>
            <a:r>
              <a:rPr lang="de-DE" dirty="0">
                <a:sym typeface="Wingdings" panose="05000000000000000000" pitchFamily="2" charset="2"/>
              </a:rPr>
              <a:t> Generalisierung mittels</a:t>
            </a:r>
            <a:r>
              <a:rPr lang="de-DE" dirty="0"/>
              <a:t> 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3A65A4-171E-1901-4111-237CE3EF4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8B675A-2084-C34A-84F6-1B6A8516A5F3}" type="slidenum">
              <a:rPr kumimoji="0" lang="en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D4D3156F-CD07-BD2C-DF30-FC064C6F8926}"/>
              </a:ext>
            </a:extLst>
          </p:cNvPr>
          <p:cNvSpPr/>
          <p:nvPr/>
        </p:nvSpPr>
        <p:spPr>
          <a:xfrm>
            <a:off x="4563531" y="5719763"/>
            <a:ext cx="457200" cy="457200"/>
          </a:xfrm>
          <a:prstGeom prst="flowChartConnector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BE0A8F2F-334E-F0F1-D598-6DF1D044FAE7}"/>
              </a:ext>
            </a:extLst>
          </p:cNvPr>
          <p:cNvSpPr/>
          <p:nvPr/>
        </p:nvSpPr>
        <p:spPr>
          <a:xfrm>
            <a:off x="3412063" y="4193382"/>
            <a:ext cx="457200" cy="457200"/>
          </a:xfrm>
          <a:prstGeom prst="flowChartConnec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E167B19D-E6E0-0E99-F27B-99463367CB5D}"/>
              </a:ext>
            </a:extLst>
          </p:cNvPr>
          <p:cNvSpPr/>
          <p:nvPr/>
        </p:nvSpPr>
        <p:spPr>
          <a:xfrm>
            <a:off x="3412063" y="4802982"/>
            <a:ext cx="457200" cy="457200"/>
          </a:xfrm>
          <a:prstGeom prst="flowChartConnec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2BAD23F6-9122-2F8B-1642-57F5AA73FEBA}"/>
              </a:ext>
            </a:extLst>
          </p:cNvPr>
          <p:cNvSpPr/>
          <p:nvPr/>
        </p:nvSpPr>
        <p:spPr>
          <a:xfrm>
            <a:off x="4572001" y="3202782"/>
            <a:ext cx="457200" cy="457200"/>
          </a:xfrm>
          <a:prstGeom prst="flowChartConnector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89B16CE9-A891-6D56-723A-4E5CDD1257FC}"/>
              </a:ext>
            </a:extLst>
          </p:cNvPr>
          <p:cNvSpPr/>
          <p:nvPr/>
        </p:nvSpPr>
        <p:spPr>
          <a:xfrm>
            <a:off x="4571998" y="5031582"/>
            <a:ext cx="457200" cy="457200"/>
          </a:xfrm>
          <a:prstGeom prst="flowChartConnector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1772B7AE-0EAA-8E86-9524-AD090448E6E3}"/>
              </a:ext>
            </a:extLst>
          </p:cNvPr>
          <p:cNvSpPr/>
          <p:nvPr/>
        </p:nvSpPr>
        <p:spPr>
          <a:xfrm>
            <a:off x="4571998" y="4421982"/>
            <a:ext cx="457200" cy="457200"/>
          </a:xfrm>
          <a:prstGeom prst="flowChartConnector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30E3F6A0-51FB-6FB2-3D8D-EC61BE51A908}"/>
              </a:ext>
            </a:extLst>
          </p:cNvPr>
          <p:cNvSpPr/>
          <p:nvPr/>
        </p:nvSpPr>
        <p:spPr>
          <a:xfrm>
            <a:off x="4571999" y="3812382"/>
            <a:ext cx="457200" cy="457200"/>
          </a:xfrm>
          <a:prstGeom prst="flowChartConnector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C7A1F049-DCF6-6F55-2BAE-044799130C73}"/>
              </a:ext>
            </a:extLst>
          </p:cNvPr>
          <p:cNvSpPr/>
          <p:nvPr/>
        </p:nvSpPr>
        <p:spPr>
          <a:xfrm>
            <a:off x="5731933" y="5412582"/>
            <a:ext cx="457200" cy="457200"/>
          </a:xfrm>
          <a:prstGeom prst="flowChartConnector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366BAE1E-8A92-D01C-848D-7A2BC96A0A3E}"/>
              </a:ext>
            </a:extLst>
          </p:cNvPr>
          <p:cNvSpPr/>
          <p:nvPr/>
        </p:nvSpPr>
        <p:spPr>
          <a:xfrm>
            <a:off x="5727703" y="4802982"/>
            <a:ext cx="457200" cy="457200"/>
          </a:xfrm>
          <a:prstGeom prst="flowChartConnector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B2A13E02-15A2-9A88-1024-65D1C9802493}"/>
              </a:ext>
            </a:extLst>
          </p:cNvPr>
          <p:cNvSpPr/>
          <p:nvPr/>
        </p:nvSpPr>
        <p:spPr>
          <a:xfrm>
            <a:off x="5727703" y="4193382"/>
            <a:ext cx="457200" cy="457200"/>
          </a:xfrm>
          <a:prstGeom prst="flowChartConnector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9A722DD1-87DE-8AAC-C8D8-7DB160155262}"/>
              </a:ext>
            </a:extLst>
          </p:cNvPr>
          <p:cNvSpPr/>
          <p:nvPr/>
        </p:nvSpPr>
        <p:spPr>
          <a:xfrm>
            <a:off x="5731934" y="3581931"/>
            <a:ext cx="457200" cy="457200"/>
          </a:xfrm>
          <a:prstGeom prst="flowChartConnector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E873C9D0-0264-8B30-AC8A-BE2803182D73}"/>
              </a:ext>
            </a:extLst>
          </p:cNvPr>
          <p:cNvSpPr/>
          <p:nvPr/>
        </p:nvSpPr>
        <p:spPr>
          <a:xfrm>
            <a:off x="6891869" y="3812382"/>
            <a:ext cx="457200" cy="457200"/>
          </a:xfrm>
          <a:prstGeom prst="flowChartConnector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D3C3169C-51AD-79C9-077D-C9B9A0DB7687}"/>
              </a:ext>
            </a:extLst>
          </p:cNvPr>
          <p:cNvSpPr/>
          <p:nvPr/>
        </p:nvSpPr>
        <p:spPr>
          <a:xfrm>
            <a:off x="6900330" y="4421982"/>
            <a:ext cx="457200" cy="457200"/>
          </a:xfrm>
          <a:prstGeom prst="flowChartConnector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0F7B8A76-42E8-2591-D236-5D3CD39D006D}"/>
              </a:ext>
            </a:extLst>
          </p:cNvPr>
          <p:cNvSpPr/>
          <p:nvPr/>
        </p:nvSpPr>
        <p:spPr>
          <a:xfrm>
            <a:off x="6891869" y="5031052"/>
            <a:ext cx="457200" cy="457200"/>
          </a:xfrm>
          <a:prstGeom prst="flowChartConnector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0722811-0A1F-1D7E-A143-85A78232B30F}"/>
              </a:ext>
            </a:extLst>
          </p:cNvPr>
          <p:cNvCxnSpPr>
            <a:cxnSpLocks/>
            <a:stCxn id="6" idx="6"/>
            <a:endCxn id="8" idx="2"/>
          </p:cNvCxnSpPr>
          <p:nvPr/>
        </p:nvCxnSpPr>
        <p:spPr>
          <a:xfrm flipV="1">
            <a:off x="3869263" y="3431382"/>
            <a:ext cx="702738" cy="9906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D9BC1E0-031A-E2E3-EE22-7EFAA14844DB}"/>
              </a:ext>
            </a:extLst>
          </p:cNvPr>
          <p:cNvCxnSpPr>
            <a:stCxn id="6" idx="6"/>
            <a:endCxn id="11" idx="2"/>
          </p:cNvCxnSpPr>
          <p:nvPr/>
        </p:nvCxnSpPr>
        <p:spPr>
          <a:xfrm flipV="1">
            <a:off x="3869263" y="4040982"/>
            <a:ext cx="702736" cy="381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9B86DC9-7E0D-5C12-96A7-E44953FACBA0}"/>
              </a:ext>
            </a:extLst>
          </p:cNvPr>
          <p:cNvCxnSpPr>
            <a:stCxn id="6" idx="6"/>
            <a:endCxn id="10" idx="2"/>
          </p:cNvCxnSpPr>
          <p:nvPr/>
        </p:nvCxnSpPr>
        <p:spPr>
          <a:xfrm>
            <a:off x="3869263" y="4421982"/>
            <a:ext cx="702735" cy="2286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8176D9D-AE29-7734-8E3B-2D408131BFF1}"/>
              </a:ext>
            </a:extLst>
          </p:cNvPr>
          <p:cNvCxnSpPr>
            <a:stCxn id="6" idx="6"/>
            <a:endCxn id="9" idx="2"/>
          </p:cNvCxnSpPr>
          <p:nvPr/>
        </p:nvCxnSpPr>
        <p:spPr>
          <a:xfrm>
            <a:off x="3869263" y="4421982"/>
            <a:ext cx="702735" cy="83820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8F73978-1FBB-1B8B-5263-B1D5FB67BF7B}"/>
              </a:ext>
            </a:extLst>
          </p:cNvPr>
          <p:cNvCxnSpPr>
            <a:stCxn id="6" idx="6"/>
            <a:endCxn id="5" idx="2"/>
          </p:cNvCxnSpPr>
          <p:nvPr/>
        </p:nvCxnSpPr>
        <p:spPr>
          <a:xfrm>
            <a:off x="3869263" y="4421982"/>
            <a:ext cx="694268" cy="15263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0642F20-88E3-AA00-F692-DE93505F34CA}"/>
              </a:ext>
            </a:extLst>
          </p:cNvPr>
          <p:cNvCxnSpPr>
            <a:cxnSpLocks/>
            <a:stCxn id="7" idx="6"/>
            <a:endCxn id="8" idx="2"/>
          </p:cNvCxnSpPr>
          <p:nvPr/>
        </p:nvCxnSpPr>
        <p:spPr>
          <a:xfrm flipV="1">
            <a:off x="3869263" y="3431382"/>
            <a:ext cx="702738" cy="16002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819479A-4CB8-6F33-3E0E-6E5DFB8CC3D2}"/>
              </a:ext>
            </a:extLst>
          </p:cNvPr>
          <p:cNvCxnSpPr>
            <a:stCxn id="7" idx="6"/>
            <a:endCxn id="11" idx="2"/>
          </p:cNvCxnSpPr>
          <p:nvPr/>
        </p:nvCxnSpPr>
        <p:spPr>
          <a:xfrm flipV="1">
            <a:off x="3869263" y="4040982"/>
            <a:ext cx="702736" cy="9906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13F6332-6681-2D47-7E58-29B18031CD19}"/>
              </a:ext>
            </a:extLst>
          </p:cNvPr>
          <p:cNvCxnSpPr>
            <a:stCxn id="7" idx="6"/>
            <a:endCxn id="10" idx="2"/>
          </p:cNvCxnSpPr>
          <p:nvPr/>
        </p:nvCxnSpPr>
        <p:spPr>
          <a:xfrm flipV="1">
            <a:off x="3869263" y="4650582"/>
            <a:ext cx="702735" cy="381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A65F846-FFA1-EFD6-81C9-B730582AA1BE}"/>
              </a:ext>
            </a:extLst>
          </p:cNvPr>
          <p:cNvCxnSpPr>
            <a:stCxn id="7" idx="6"/>
            <a:endCxn id="9" idx="2"/>
          </p:cNvCxnSpPr>
          <p:nvPr/>
        </p:nvCxnSpPr>
        <p:spPr>
          <a:xfrm>
            <a:off x="3869263" y="5031582"/>
            <a:ext cx="702735" cy="2286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616C7EB-49A9-C6E4-805A-E234DFE060F2}"/>
              </a:ext>
            </a:extLst>
          </p:cNvPr>
          <p:cNvCxnSpPr>
            <a:stCxn id="7" idx="6"/>
            <a:endCxn id="5" idx="2"/>
          </p:cNvCxnSpPr>
          <p:nvPr/>
        </p:nvCxnSpPr>
        <p:spPr>
          <a:xfrm>
            <a:off x="3869263" y="5031582"/>
            <a:ext cx="694268" cy="9167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0932AABA-04A3-3A74-C5D2-482E1AB8448B}"/>
                  </a:ext>
                </a:extLst>
              </p:cNvPr>
              <p:cNvSpPr txBox="1"/>
              <p:nvPr/>
            </p:nvSpPr>
            <p:spPr>
              <a:xfrm>
                <a:off x="5194270" y="4451615"/>
                <a:ext cx="389530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GB" sz="2800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0932AABA-04A3-3A74-C5D2-482E1AB844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94270" y="4451615"/>
                <a:ext cx="389530" cy="43088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F77CB126-5D4F-E061-F0B9-1BB61FA9360C}"/>
              </a:ext>
            </a:extLst>
          </p:cNvPr>
          <p:cNvCxnSpPr>
            <a:stCxn id="16" idx="6"/>
            <a:endCxn id="17" idx="2"/>
          </p:cNvCxnSpPr>
          <p:nvPr/>
        </p:nvCxnSpPr>
        <p:spPr>
          <a:xfrm>
            <a:off x="6189134" y="3810531"/>
            <a:ext cx="702735" cy="2304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B2E80C5-2462-1DBD-FEC7-413E0C754BB4}"/>
              </a:ext>
            </a:extLst>
          </p:cNvPr>
          <p:cNvCxnSpPr>
            <a:stCxn id="16" idx="6"/>
            <a:endCxn id="18" idx="2"/>
          </p:cNvCxnSpPr>
          <p:nvPr/>
        </p:nvCxnSpPr>
        <p:spPr>
          <a:xfrm>
            <a:off x="6189134" y="3810531"/>
            <a:ext cx="711196" cy="8400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4D3A4901-9F9F-B15B-1E43-32AA542E00B5}"/>
              </a:ext>
            </a:extLst>
          </p:cNvPr>
          <p:cNvCxnSpPr>
            <a:stCxn id="16" idx="6"/>
            <a:endCxn id="19" idx="2"/>
          </p:cNvCxnSpPr>
          <p:nvPr/>
        </p:nvCxnSpPr>
        <p:spPr>
          <a:xfrm>
            <a:off x="6189134" y="3810531"/>
            <a:ext cx="702735" cy="14491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E1AF70F-E3E6-E689-15BB-E0F12DFC1AF9}"/>
              </a:ext>
            </a:extLst>
          </p:cNvPr>
          <p:cNvCxnSpPr>
            <a:stCxn id="15" idx="6"/>
            <a:endCxn id="17" idx="2"/>
          </p:cNvCxnSpPr>
          <p:nvPr/>
        </p:nvCxnSpPr>
        <p:spPr>
          <a:xfrm flipV="1">
            <a:off x="6184903" y="4040982"/>
            <a:ext cx="706966" cy="381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60FC03C-6D56-365D-7CA8-2AFA5608D82F}"/>
              </a:ext>
            </a:extLst>
          </p:cNvPr>
          <p:cNvCxnSpPr>
            <a:stCxn id="15" idx="6"/>
            <a:endCxn id="18" idx="2"/>
          </p:cNvCxnSpPr>
          <p:nvPr/>
        </p:nvCxnSpPr>
        <p:spPr>
          <a:xfrm>
            <a:off x="6184903" y="4421982"/>
            <a:ext cx="715427" cy="2286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0AA3AAE-B970-9BAA-8815-4A6FA4271414}"/>
              </a:ext>
            </a:extLst>
          </p:cNvPr>
          <p:cNvCxnSpPr>
            <a:stCxn id="15" idx="6"/>
            <a:endCxn id="19" idx="2"/>
          </p:cNvCxnSpPr>
          <p:nvPr/>
        </p:nvCxnSpPr>
        <p:spPr>
          <a:xfrm>
            <a:off x="6184903" y="4421982"/>
            <a:ext cx="706966" cy="8376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AF684635-A116-CC28-CEF5-3B7385895F3B}"/>
              </a:ext>
            </a:extLst>
          </p:cNvPr>
          <p:cNvCxnSpPr>
            <a:stCxn id="14" idx="6"/>
            <a:endCxn id="17" idx="2"/>
          </p:cNvCxnSpPr>
          <p:nvPr/>
        </p:nvCxnSpPr>
        <p:spPr>
          <a:xfrm flipV="1">
            <a:off x="6184903" y="4040982"/>
            <a:ext cx="706966" cy="9906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79D8614-FB7E-1189-0470-67720CECE6A4}"/>
              </a:ext>
            </a:extLst>
          </p:cNvPr>
          <p:cNvCxnSpPr>
            <a:stCxn id="14" idx="6"/>
            <a:endCxn id="18" idx="2"/>
          </p:cNvCxnSpPr>
          <p:nvPr/>
        </p:nvCxnSpPr>
        <p:spPr>
          <a:xfrm flipV="1">
            <a:off x="6184903" y="4650582"/>
            <a:ext cx="715427" cy="381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2DF0D258-DE6C-A5DF-80BF-C11F2FFCED6E}"/>
              </a:ext>
            </a:extLst>
          </p:cNvPr>
          <p:cNvCxnSpPr>
            <a:stCxn id="14" idx="6"/>
            <a:endCxn id="19" idx="2"/>
          </p:cNvCxnSpPr>
          <p:nvPr/>
        </p:nvCxnSpPr>
        <p:spPr>
          <a:xfrm>
            <a:off x="6184903" y="5031582"/>
            <a:ext cx="706966" cy="2280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CFBA41BD-3AA9-FF8C-984F-C39DD6BB055D}"/>
              </a:ext>
            </a:extLst>
          </p:cNvPr>
          <p:cNvCxnSpPr>
            <a:stCxn id="13" idx="6"/>
            <a:endCxn id="17" idx="2"/>
          </p:cNvCxnSpPr>
          <p:nvPr/>
        </p:nvCxnSpPr>
        <p:spPr>
          <a:xfrm flipV="1">
            <a:off x="6189133" y="4040982"/>
            <a:ext cx="702736" cy="16002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07B20C9D-E7D5-F7BF-25A7-2930D565B7F7}"/>
              </a:ext>
            </a:extLst>
          </p:cNvPr>
          <p:cNvCxnSpPr>
            <a:stCxn id="13" idx="6"/>
            <a:endCxn id="18" idx="2"/>
          </p:cNvCxnSpPr>
          <p:nvPr/>
        </p:nvCxnSpPr>
        <p:spPr>
          <a:xfrm flipV="1">
            <a:off x="6189133" y="4650582"/>
            <a:ext cx="711197" cy="9906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D8A2340F-7CDF-96C1-FE18-EC6F9616D798}"/>
              </a:ext>
            </a:extLst>
          </p:cNvPr>
          <p:cNvCxnSpPr>
            <a:stCxn id="13" idx="6"/>
            <a:endCxn id="19" idx="2"/>
          </p:cNvCxnSpPr>
          <p:nvPr/>
        </p:nvCxnSpPr>
        <p:spPr>
          <a:xfrm flipV="1">
            <a:off x="6189133" y="5259652"/>
            <a:ext cx="702736" cy="3815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21D1BEBC-A2ED-71A3-27DF-A607D2EE2EE6}"/>
                  </a:ext>
                </a:extLst>
              </p:cNvPr>
              <p:cNvSpPr txBox="1"/>
              <p:nvPr/>
            </p:nvSpPr>
            <p:spPr>
              <a:xfrm>
                <a:off x="190836" y="4251559"/>
                <a:ext cx="293792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400" dirty="0"/>
                  <a:t>Zustandsgrößen des betrachteten States</a:t>
                </a:r>
              </a:p>
              <a:p>
                <a:r>
                  <a:rPr lang="en-GB" sz="2400" dirty="0"/>
                  <a:t>(</a:t>
                </a:r>
                <a:r>
                  <a:rPr lang="en-GB" sz="2400" dirty="0" err="1"/>
                  <a:t>z.B.</a:t>
                </a:r>
                <a:r>
                  <a:rPr lang="en-GB" sz="2400" dirty="0"/>
                  <a:t>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GB" sz="2400" dirty="0"/>
                  <a:t>)</a:t>
                </a:r>
              </a:p>
            </p:txBody>
          </p:sp>
        </mc:Choice>
        <mc:Fallback xmlns="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21D1BEBC-A2ED-71A3-27DF-A607D2EE2E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836" y="4251559"/>
                <a:ext cx="2937928" cy="1200329"/>
              </a:xfrm>
              <a:prstGeom prst="rect">
                <a:avLst/>
              </a:prstGeom>
              <a:blipFill>
                <a:blip r:embed="rId3"/>
                <a:stretch>
                  <a:fillRect l="-3112" t="-4061" b="-1066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30E142FB-626C-F90E-9EAD-C1BD899675A6}"/>
                  </a:ext>
                </a:extLst>
              </p:cNvPr>
              <p:cNvSpPr txBox="1"/>
              <p:nvPr/>
            </p:nvSpPr>
            <p:spPr>
              <a:xfrm>
                <a:off x="8056034" y="3884750"/>
                <a:ext cx="3306227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400" dirty="0"/>
                  <a:t>Q-Werte für die verschiedenen Actions</a:t>
                </a:r>
              </a:p>
              <a:p>
                <a:r>
                  <a:rPr lang="de-DE" sz="2400" dirty="0"/>
                  <a:t>(z.B. diskrete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GB" sz="2400" dirty="0"/>
                  <a:t> Werte)</a:t>
                </a:r>
              </a:p>
            </p:txBody>
          </p:sp>
        </mc:Choice>
        <mc:Fallback xmlns="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30E142FB-626C-F90E-9EAD-C1BD899675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6034" y="3884750"/>
                <a:ext cx="3306227" cy="1200329"/>
              </a:xfrm>
              <a:prstGeom prst="rect">
                <a:avLst/>
              </a:prstGeom>
              <a:blipFill>
                <a:blip r:embed="rId4"/>
                <a:stretch>
                  <a:fillRect l="-2952" t="-4061" b="-1066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7" name="Left Brace 76">
            <a:extLst>
              <a:ext uri="{FF2B5EF4-FFF2-40B4-BE49-F238E27FC236}">
                <a16:creationId xmlns:a16="http://schemas.microsoft.com/office/drawing/2014/main" id="{3F595752-BE72-D802-07FF-D0952725F4E0}"/>
              </a:ext>
            </a:extLst>
          </p:cNvPr>
          <p:cNvSpPr/>
          <p:nvPr/>
        </p:nvSpPr>
        <p:spPr>
          <a:xfrm rot="10800000">
            <a:off x="7650276" y="3810530"/>
            <a:ext cx="320518" cy="1677720"/>
          </a:xfrm>
          <a:prstGeom prst="leftBrace">
            <a:avLst>
              <a:gd name="adj1" fmla="val 8333"/>
              <a:gd name="adj2" fmla="val 49166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8" name="Left Brace 77">
            <a:extLst>
              <a:ext uri="{FF2B5EF4-FFF2-40B4-BE49-F238E27FC236}">
                <a16:creationId xmlns:a16="http://schemas.microsoft.com/office/drawing/2014/main" id="{FE3C28D4-8B90-B407-D6DB-8F382327F31C}"/>
              </a:ext>
            </a:extLst>
          </p:cNvPr>
          <p:cNvSpPr/>
          <p:nvPr/>
        </p:nvSpPr>
        <p:spPr>
          <a:xfrm>
            <a:off x="2908918" y="4193381"/>
            <a:ext cx="320518" cy="1066271"/>
          </a:xfrm>
          <a:prstGeom prst="leftBrace">
            <a:avLst>
              <a:gd name="adj1" fmla="val 8333"/>
              <a:gd name="adj2" fmla="val 49166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5BF3A89-5BB6-B4B3-9E96-09231A0EBA1D}"/>
              </a:ext>
            </a:extLst>
          </p:cNvPr>
          <p:cNvSpPr txBox="1"/>
          <p:nvPr/>
        </p:nvSpPr>
        <p:spPr>
          <a:xfrm>
            <a:off x="4671467" y="6493431"/>
            <a:ext cx="1435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hidden layers</a:t>
            </a:r>
            <a:endParaRPr lang="en-GB" dirty="0"/>
          </a:p>
        </p:txBody>
      </p:sp>
      <p:sp>
        <p:nvSpPr>
          <p:cNvPr id="80" name="Left Brace 79">
            <a:extLst>
              <a:ext uri="{FF2B5EF4-FFF2-40B4-BE49-F238E27FC236}">
                <a16:creationId xmlns:a16="http://schemas.microsoft.com/office/drawing/2014/main" id="{5FA6D6DF-1632-7DE2-5552-C1E52A9505A5}"/>
              </a:ext>
            </a:extLst>
          </p:cNvPr>
          <p:cNvSpPr/>
          <p:nvPr/>
        </p:nvSpPr>
        <p:spPr>
          <a:xfrm rot="16200000">
            <a:off x="5213958" y="5563602"/>
            <a:ext cx="320518" cy="1621372"/>
          </a:xfrm>
          <a:prstGeom prst="leftBrace">
            <a:avLst>
              <a:gd name="adj1" fmla="val 8333"/>
              <a:gd name="adj2" fmla="val 49166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A96705B2-C92B-A62E-F352-DF0C32D96D0F}"/>
                  </a:ext>
                </a:extLst>
              </p:cNvPr>
              <p:cNvSpPr txBox="1"/>
              <p:nvPr/>
            </p:nvSpPr>
            <p:spPr>
              <a:xfrm>
                <a:off x="7873999" y="5205476"/>
                <a:ext cx="4127165" cy="7317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de-DE" dirty="0"/>
                  <a:t>Zielgröße:</a:t>
                </a:r>
                <a:endParaRPr lang="de-DE" sz="1800" b="0" i="1" dirty="0">
                  <a:solidFill>
                    <a:prstClr val="black"/>
                  </a:solidFill>
                  <a:latin typeface="+mj-lt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1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en-DE" sz="1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18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1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18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sz="1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1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18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18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𝛾</m:t>
                      </m:r>
                      <m:func>
                        <m:funcPr>
                          <m:ctrlPr>
                            <a:rPr lang="en-US" sz="1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18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lim>
                          </m:limLow>
                        </m:fName>
                        <m:e>
                          <m:r>
                            <a:rPr lang="de-DE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𝑄</m:t>
                          </m:r>
                          <m:d>
                            <m:d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en-GB" sz="1800" dirty="0"/>
              </a:p>
            </p:txBody>
          </p:sp>
        </mc:Choice>
        <mc:Fallback xmlns=""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A96705B2-C92B-A62E-F352-DF0C32D96D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73999" y="5205476"/>
                <a:ext cx="4127165" cy="731739"/>
              </a:xfrm>
              <a:prstGeom prst="rect">
                <a:avLst/>
              </a:prstGeom>
              <a:blipFill>
                <a:blip r:embed="rId5"/>
                <a:stretch>
                  <a:fillRect l="-1329" t="-5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3" name="TextBox 82">
            <a:extLst>
              <a:ext uri="{FF2B5EF4-FFF2-40B4-BE49-F238E27FC236}">
                <a16:creationId xmlns:a16="http://schemas.microsoft.com/office/drawing/2014/main" id="{8B88676E-ED88-16B2-C1F4-EAF01E2A008A}"/>
              </a:ext>
            </a:extLst>
          </p:cNvPr>
          <p:cNvSpPr txBox="1"/>
          <p:nvPr/>
        </p:nvSpPr>
        <p:spPr>
          <a:xfrm>
            <a:off x="7717400" y="6259388"/>
            <a:ext cx="3276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falls 0, nur unmittelbarer Reward</a:t>
            </a:r>
            <a:endParaRPr lang="en-GB" dirty="0"/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CA2AD8B5-CAE4-6662-DA23-4C21985A7A0B}"/>
              </a:ext>
            </a:extLst>
          </p:cNvPr>
          <p:cNvCxnSpPr>
            <a:stCxn id="83" idx="0"/>
          </p:cNvCxnSpPr>
          <p:nvPr/>
        </p:nvCxnSpPr>
        <p:spPr>
          <a:xfrm flipV="1">
            <a:off x="9355766" y="5790560"/>
            <a:ext cx="406300" cy="4688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24184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with lines and a red line&#10;&#10;Description automatically generated">
            <a:extLst>
              <a:ext uri="{FF2B5EF4-FFF2-40B4-BE49-F238E27FC236}">
                <a16:creationId xmlns:a16="http://schemas.microsoft.com/office/drawing/2014/main" id="{18E5BE4F-86B8-1C96-8FF0-4F8681C958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6986"/>
            <a:ext cx="12192000" cy="39610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8A6D80-2B24-DC00-018F-25412EF4E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DQN Ergebnisse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03CF22-7270-D836-5851-801A6E140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5BCC66-4629-8E7E-490B-BAFD0758DF55}"/>
              </a:ext>
            </a:extLst>
          </p:cNvPr>
          <p:cNvSpPr txBox="1"/>
          <p:nvPr/>
        </p:nvSpPr>
        <p:spPr>
          <a:xfrm>
            <a:off x="1566332" y="2651636"/>
            <a:ext cx="131375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return: -149</a:t>
            </a:r>
          </a:p>
        </p:txBody>
      </p:sp>
      <p:pic>
        <p:nvPicPr>
          <p:cNvPr id="13" name="Picture 12" descr="A graph of a training loss&#10;&#10;Description automatically generated">
            <a:extLst>
              <a:ext uri="{FF2B5EF4-FFF2-40B4-BE49-F238E27FC236}">
                <a16:creationId xmlns:a16="http://schemas.microsoft.com/office/drawing/2014/main" id="{C79C0E91-A576-1188-5638-6EFCFB5D1B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6485" y="0"/>
            <a:ext cx="3535515" cy="2651636"/>
          </a:xfrm>
          <a:prstGeom prst="rect">
            <a:avLst/>
          </a:prstGeom>
        </p:spPr>
      </p:pic>
      <p:pic>
        <p:nvPicPr>
          <p:cNvPr id="15" name="Picture 14" descr="A graph with blue lines&#10;&#10;Description automatically generated">
            <a:extLst>
              <a:ext uri="{FF2B5EF4-FFF2-40B4-BE49-F238E27FC236}">
                <a16:creationId xmlns:a16="http://schemas.microsoft.com/office/drawing/2014/main" id="{FFD45832-67B0-93E3-48F1-2ABBE8C2A2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5084" y="0"/>
            <a:ext cx="3535515" cy="265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5129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D84A1-D838-7FBA-D614-78DD73ED6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Besonderheiten im DQN-Training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854C2-AC27-6E9C-0454-8AF62F850C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0873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dirty="0"/>
              <a:t>Tricks zur Stabilisierung des Trainings:</a:t>
            </a:r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b="1" dirty="0"/>
              <a:t>experience replay</a:t>
            </a:r>
            <a:endParaRPr lang="de-DE" sz="2600" dirty="0"/>
          </a:p>
          <a:p>
            <a:pPr marL="0" indent="0">
              <a:buNone/>
            </a:pPr>
            <a:r>
              <a:rPr lang="de-DE" sz="2600" dirty="0"/>
              <a:t>Anpassung der Netzwerk-Gewichte anhand von zufällig ausgewählten (zuvor gespeicherten) Beobachtungen (Korrelation aufeinanderfolgender Schritte)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(</a:t>
            </a:r>
            <a:r>
              <a:rPr lang="en-GB" sz="2600" dirty="0" err="1"/>
              <a:t>Beobachtungen</a:t>
            </a:r>
            <a:r>
              <a:rPr lang="en-GB" sz="2600" dirty="0"/>
              <a:t> </a:t>
            </a:r>
            <a:r>
              <a:rPr lang="en-GB" sz="2600" dirty="0" err="1"/>
              <a:t>potentiell</a:t>
            </a:r>
            <a:r>
              <a:rPr lang="en-GB" sz="2600" dirty="0"/>
              <a:t> </a:t>
            </a:r>
            <a:r>
              <a:rPr lang="en-GB" sz="2600" dirty="0" err="1"/>
              <a:t>mit</a:t>
            </a:r>
            <a:r>
              <a:rPr lang="en-GB" sz="2600" dirty="0"/>
              <a:t> </a:t>
            </a:r>
            <a:r>
              <a:rPr lang="en-GB" sz="2600" dirty="0" err="1"/>
              <a:t>anderer</a:t>
            </a:r>
            <a:r>
              <a:rPr lang="en-GB" sz="2600" dirty="0"/>
              <a:t> Policy </a:t>
            </a:r>
            <a:r>
              <a:rPr lang="en-GB" sz="2600" dirty="0" err="1"/>
              <a:t>erzeugt</a:t>
            </a:r>
            <a:r>
              <a:rPr lang="en-GB" sz="2600" dirty="0"/>
              <a:t> </a:t>
            </a:r>
            <a:r>
              <a:rPr lang="en-GB" sz="2600" dirty="0">
                <a:sym typeface="Wingdings" panose="05000000000000000000" pitchFamily="2" charset="2"/>
              </a:rPr>
              <a:t> off-policy </a:t>
            </a:r>
            <a:r>
              <a:rPr lang="en-GB" sz="2600" dirty="0" err="1">
                <a:sym typeface="Wingdings" panose="05000000000000000000" pitchFamily="2" charset="2"/>
              </a:rPr>
              <a:t>Methode</a:t>
            </a:r>
            <a:r>
              <a:rPr lang="en-GB" sz="2600" dirty="0">
                <a:sym typeface="Wingdings" panose="05000000000000000000" pitchFamily="2" charset="2"/>
              </a:rPr>
              <a:t>)</a:t>
            </a:r>
            <a:endParaRPr lang="en-GB" sz="2600" dirty="0"/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/>
              <a:t>separates </a:t>
            </a:r>
            <a:r>
              <a:rPr lang="de-DE" sz="2600" b="1" dirty="0"/>
              <a:t>target network</a:t>
            </a:r>
            <a:endParaRPr lang="de-DE" sz="2600" dirty="0"/>
          </a:p>
          <a:p>
            <a:pPr marL="0" indent="0">
              <a:buNone/>
            </a:pPr>
            <a:r>
              <a:rPr lang="de-DE" sz="2600" dirty="0"/>
              <a:t>Kopie des Q-Netzwerks, aber nur langsam aktualisiert (dynamische Zielgröße)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3DCDF5-FF74-1F79-A614-3AB5F995E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8B675A-2084-C34A-84F6-1B6A8516A5F3}" type="slidenum">
              <a:rPr kumimoji="0" lang="en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99128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D6C51-0760-2065-B7F9-8D9B92F65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Exploration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FBD41-C3F8-C70F-2AEC-034FAD14B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Action Policy </a:t>
            </a:r>
            <a:r>
              <a:rPr lang="en-GB" sz="2400" dirty="0" err="1"/>
              <a:t>nach</a:t>
            </a:r>
            <a:r>
              <a:rPr lang="en-GB" sz="2400" dirty="0"/>
              <a:t> </a:t>
            </a:r>
            <a:r>
              <a:rPr lang="en-GB" sz="2400" dirty="0" err="1"/>
              <a:t>dem</a:t>
            </a:r>
            <a:r>
              <a:rPr lang="en-GB" sz="2400" dirty="0"/>
              <a:t> Training:</a:t>
            </a:r>
          </a:p>
          <a:p>
            <a:r>
              <a:rPr lang="de-DE" sz="2400" dirty="0"/>
              <a:t>wähle in jedem Schritt Action mit höchstem Q-Wert (Exploitation)</a:t>
            </a: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Action Policy </a:t>
            </a:r>
            <a:r>
              <a:rPr lang="en-GB" sz="2400" dirty="0" err="1"/>
              <a:t>während</a:t>
            </a:r>
            <a:r>
              <a:rPr lang="en-GB" sz="2400" dirty="0"/>
              <a:t> des Trainings:</a:t>
            </a:r>
          </a:p>
          <a:p>
            <a:r>
              <a:rPr lang="en-GB" sz="2400" dirty="0" err="1"/>
              <a:t>wähle</a:t>
            </a:r>
            <a:r>
              <a:rPr lang="en-GB" sz="2400" dirty="0"/>
              <a:t> </a:t>
            </a:r>
            <a:r>
              <a:rPr lang="en-GB" sz="2400" dirty="0" err="1"/>
              <a:t>manchmal</a:t>
            </a:r>
            <a:r>
              <a:rPr lang="en-GB" sz="2400" dirty="0"/>
              <a:t> </a:t>
            </a:r>
            <a:r>
              <a:rPr lang="en-GB" sz="2400" dirty="0" err="1"/>
              <a:t>zufällige</a:t>
            </a:r>
            <a:r>
              <a:rPr lang="en-GB" sz="2400" dirty="0"/>
              <a:t> Action (Exploration)</a:t>
            </a:r>
          </a:p>
          <a:p>
            <a:r>
              <a:rPr lang="en-GB" sz="2400" dirty="0" err="1"/>
              <a:t>z.B.</a:t>
            </a:r>
            <a:r>
              <a:rPr lang="en-GB" sz="2400" dirty="0"/>
              <a:t> </a:t>
            </a:r>
            <a:r>
              <a:rPr lang="en-GB" sz="2400" dirty="0" err="1"/>
              <a:t>mittels</a:t>
            </a:r>
            <a:r>
              <a:rPr lang="en-GB" sz="2400" dirty="0"/>
              <a:t> Epsilon-Greedy </a:t>
            </a:r>
            <a:r>
              <a:rPr lang="en-GB" sz="2400" dirty="0" err="1"/>
              <a:t>Algorithmus</a:t>
            </a:r>
            <a:endParaRPr lang="en-GB" sz="2400" dirty="0"/>
          </a:p>
          <a:p>
            <a:r>
              <a:rPr lang="en-GB" sz="2400" dirty="0" err="1"/>
              <a:t>andernfalls</a:t>
            </a:r>
            <a:r>
              <a:rPr lang="en-GB" sz="2400" dirty="0"/>
              <a:t> </a:t>
            </a:r>
            <a:r>
              <a:rPr lang="en-GB" sz="2400" dirty="0" err="1"/>
              <a:t>Gefahr</a:t>
            </a:r>
            <a:r>
              <a:rPr lang="en-GB" sz="2400" dirty="0"/>
              <a:t> </a:t>
            </a:r>
            <a:r>
              <a:rPr lang="en-GB" sz="2400" dirty="0" err="1"/>
              <a:t>bessere</a:t>
            </a:r>
            <a:r>
              <a:rPr lang="en-GB" sz="2400" dirty="0"/>
              <a:t> </a:t>
            </a:r>
            <a:r>
              <a:rPr lang="en-GB" sz="2400" dirty="0" err="1"/>
              <a:t>Strategien</a:t>
            </a:r>
            <a:r>
              <a:rPr lang="en-GB" sz="2400" dirty="0"/>
              <a:t> </a:t>
            </a:r>
            <a:r>
              <a:rPr lang="en-GB" sz="2400" dirty="0" err="1"/>
              <a:t>zu</a:t>
            </a:r>
            <a:r>
              <a:rPr lang="en-GB" sz="2400" dirty="0"/>
              <a:t> </a:t>
            </a:r>
            <a:r>
              <a:rPr lang="en-GB" sz="2400" dirty="0" err="1"/>
              <a:t>übersehen</a:t>
            </a:r>
            <a:endParaRPr lang="en-GB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782C89-2080-0A5E-AC67-215002C64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8B675A-2084-C34A-84F6-1B6A8516A5F3}" type="slidenum">
              <a:rPr kumimoji="0" lang="en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387040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2B6F0DA-D26A-950A-0672-1DB5F3700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Policy Gradients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0878C-D64B-2FF2-847F-B4D08BFA9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07470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533D-77E6-D393-9D97-A8AFD6133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Stromkreis</a:t>
            </a:r>
            <a:r>
              <a:rPr lang="en-GB" dirty="0"/>
              <a:t> </a:t>
            </a:r>
            <a:r>
              <a:rPr lang="en-GB" dirty="0" err="1"/>
              <a:t>mit</a:t>
            </a:r>
            <a:r>
              <a:rPr lang="en-GB" dirty="0"/>
              <a:t> </a:t>
            </a:r>
            <a:r>
              <a:rPr lang="en-GB" dirty="0" err="1"/>
              <a:t>resistiver</a:t>
            </a:r>
            <a:r>
              <a:rPr lang="en-GB" dirty="0"/>
              <a:t> und </a:t>
            </a:r>
            <a:r>
              <a:rPr lang="en-GB" dirty="0" err="1"/>
              <a:t>induktiver</a:t>
            </a:r>
            <a:r>
              <a:rPr lang="en-GB" dirty="0"/>
              <a:t> Last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B46BA5-F319-307A-CDE8-064D085E4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</a:t>
            </a:fld>
            <a:endParaRPr lang="en-DE"/>
          </a:p>
        </p:txBody>
      </p:sp>
      <p:pic>
        <p:nvPicPr>
          <p:cNvPr id="6" name="Picture 5" descr="A diagram of a circuit&#10;&#10;Description automatically generated">
            <a:extLst>
              <a:ext uri="{FF2B5EF4-FFF2-40B4-BE49-F238E27FC236}">
                <a16:creationId xmlns:a16="http://schemas.microsoft.com/office/drawing/2014/main" id="{E5D2B276-38BC-4D3D-AD93-19ACB3818E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0933" y="1555016"/>
            <a:ext cx="4030133" cy="37177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11D0AE-DDC8-48F8-63D9-8D1AD4BDC77A}"/>
              </a:ext>
            </a:extLst>
          </p:cNvPr>
          <p:cNvSpPr txBox="1"/>
          <p:nvPr/>
        </p:nvSpPr>
        <p:spPr>
          <a:xfrm>
            <a:off x="8111066" y="2006379"/>
            <a:ext cx="40301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/>
              <a:t>Widerstand</a:t>
            </a:r>
            <a:r>
              <a:rPr lang="en-GB" sz="24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err="1"/>
              <a:t>Umwandlung</a:t>
            </a:r>
            <a:r>
              <a:rPr lang="en-GB" sz="2400" dirty="0"/>
              <a:t> von Strom in </a:t>
            </a:r>
            <a:r>
              <a:rPr lang="en-GB" sz="2400" dirty="0" err="1"/>
              <a:t>Wärme</a:t>
            </a:r>
            <a:r>
              <a:rPr lang="en-GB" sz="2400" dirty="0"/>
              <a:t> (</a:t>
            </a:r>
            <a:r>
              <a:rPr lang="en-GB" sz="2400" dirty="0" err="1"/>
              <a:t>z.B.</a:t>
            </a:r>
            <a:r>
              <a:rPr lang="en-GB" sz="2400" dirty="0"/>
              <a:t> </a:t>
            </a:r>
            <a:r>
              <a:rPr lang="en-GB" sz="2400" dirty="0" err="1"/>
              <a:t>elektrische</a:t>
            </a:r>
            <a:r>
              <a:rPr lang="en-GB" sz="2400" dirty="0"/>
              <a:t> </a:t>
            </a:r>
            <a:r>
              <a:rPr lang="en-GB" sz="2400" dirty="0" err="1"/>
              <a:t>Heizung</a:t>
            </a:r>
            <a:r>
              <a:rPr lang="en-GB" sz="2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err="1"/>
              <a:t>keine</a:t>
            </a:r>
            <a:r>
              <a:rPr lang="en-GB" sz="2400" dirty="0"/>
              <a:t> </a:t>
            </a:r>
            <a:r>
              <a:rPr lang="en-GB" sz="2400" dirty="0" err="1"/>
              <a:t>Phasenverschiebung</a:t>
            </a:r>
            <a:r>
              <a:rPr lang="en-GB" sz="2400" dirty="0"/>
              <a:t> </a:t>
            </a:r>
            <a:r>
              <a:rPr lang="en-GB" sz="2400" dirty="0" err="1"/>
              <a:t>bei</a:t>
            </a:r>
            <a:r>
              <a:rPr lang="en-GB" sz="2400" dirty="0"/>
              <a:t> </a:t>
            </a:r>
            <a:r>
              <a:rPr lang="en-GB" sz="2400" dirty="0" err="1"/>
              <a:t>Wechselstrom</a:t>
            </a:r>
            <a:endParaRPr lang="en-GB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612BA9-1EB6-0229-3BF7-076B18EB6659}"/>
              </a:ext>
            </a:extLst>
          </p:cNvPr>
          <p:cNvSpPr txBox="1"/>
          <p:nvPr/>
        </p:nvSpPr>
        <p:spPr>
          <a:xfrm>
            <a:off x="2193279" y="5338583"/>
            <a:ext cx="916052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/>
              <a:t>Ziel</a:t>
            </a:r>
            <a:r>
              <a:rPr lang="en-GB" sz="2400" dirty="0"/>
              <a:t>: </a:t>
            </a:r>
            <a:r>
              <a:rPr lang="en-GB" sz="2400" dirty="0" err="1"/>
              <a:t>Stromregelung</a:t>
            </a:r>
            <a:r>
              <a:rPr lang="en-GB" sz="2400" dirty="0"/>
              <a:t> </a:t>
            </a:r>
            <a:r>
              <a:rPr lang="en-GB" sz="2400" dirty="0" err="1"/>
              <a:t>durch</a:t>
            </a:r>
            <a:r>
              <a:rPr lang="en-GB" sz="2400" dirty="0"/>
              <a:t> </a:t>
            </a:r>
            <a:r>
              <a:rPr lang="en-GB" sz="2400" dirty="0" err="1"/>
              <a:t>Anpassung</a:t>
            </a:r>
            <a:r>
              <a:rPr lang="en-GB" sz="2400" dirty="0"/>
              <a:t> der </a:t>
            </a:r>
            <a:r>
              <a:rPr lang="en-GB" sz="2400" dirty="0" err="1"/>
              <a:t>Spannung</a:t>
            </a:r>
            <a:endParaRPr lang="en-GB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err="1"/>
              <a:t>konstanter</a:t>
            </a:r>
            <a:r>
              <a:rPr lang="en-GB" sz="2400" dirty="0"/>
              <a:t> </a:t>
            </a:r>
            <a:r>
              <a:rPr lang="en-GB" sz="2400" dirty="0" err="1"/>
              <a:t>Gleichstrom</a:t>
            </a:r>
            <a:r>
              <a:rPr lang="en-GB" sz="2400" dirty="0"/>
              <a:t> (</a:t>
            </a:r>
            <a:r>
              <a:rPr lang="en-GB" sz="2400" dirty="0" err="1"/>
              <a:t>z.B.</a:t>
            </a:r>
            <a:r>
              <a:rPr lang="en-GB" sz="2400" dirty="0"/>
              <a:t> für </a:t>
            </a:r>
            <a:r>
              <a:rPr lang="en-GB" sz="2400" dirty="0" err="1"/>
              <a:t>Erzeugung</a:t>
            </a:r>
            <a:r>
              <a:rPr lang="en-GB" sz="2400" dirty="0"/>
              <a:t> von </a:t>
            </a:r>
            <a:r>
              <a:rPr lang="en-GB" sz="2400" dirty="0" err="1"/>
              <a:t>stabilem</a:t>
            </a:r>
            <a:r>
              <a:rPr lang="en-GB" sz="2400" dirty="0"/>
              <a:t> </a:t>
            </a:r>
            <a:r>
              <a:rPr lang="en-GB" sz="2400" dirty="0" err="1"/>
              <a:t>Magnetfeld</a:t>
            </a:r>
            <a:r>
              <a:rPr lang="en-GB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err="1"/>
              <a:t>stabiler</a:t>
            </a:r>
            <a:r>
              <a:rPr lang="en-GB" sz="2400" dirty="0"/>
              <a:t> </a:t>
            </a:r>
            <a:r>
              <a:rPr lang="en-GB" sz="2400" dirty="0" err="1"/>
              <a:t>Wechselstrom</a:t>
            </a:r>
            <a:r>
              <a:rPr lang="en-GB" sz="2400" dirty="0"/>
              <a:t> (</a:t>
            </a:r>
            <a:r>
              <a:rPr lang="en-GB" sz="2400" dirty="0" err="1"/>
              <a:t>z.B.</a:t>
            </a:r>
            <a:r>
              <a:rPr lang="en-GB" sz="2400" dirty="0"/>
              <a:t> für </a:t>
            </a:r>
            <a:r>
              <a:rPr lang="en-GB" sz="2400" dirty="0" err="1"/>
              <a:t>Induktion</a:t>
            </a:r>
            <a:r>
              <a:rPr lang="en-GB" sz="2400" dirty="0"/>
              <a:t> in </a:t>
            </a:r>
            <a:r>
              <a:rPr lang="en-GB" sz="2400" dirty="0" err="1"/>
              <a:t>Elektromotor</a:t>
            </a:r>
            <a:r>
              <a:rPr lang="en-GB" sz="2400" dirty="0"/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475BB8-FDD7-9F09-9D2F-11D2628DC367}"/>
              </a:ext>
            </a:extLst>
          </p:cNvPr>
          <p:cNvSpPr txBox="1"/>
          <p:nvPr/>
        </p:nvSpPr>
        <p:spPr>
          <a:xfrm>
            <a:off x="499533" y="2006379"/>
            <a:ext cx="381846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Spule: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Strom </a:t>
            </a:r>
            <a:r>
              <a:rPr lang="en-GB" sz="2400" dirty="0" err="1"/>
              <a:t>erzeugt</a:t>
            </a:r>
            <a:r>
              <a:rPr lang="en-GB" sz="2400" dirty="0"/>
              <a:t> </a:t>
            </a:r>
            <a:r>
              <a:rPr lang="en-GB" sz="2400" dirty="0" err="1"/>
              <a:t>Magnetfeld</a:t>
            </a:r>
            <a:r>
              <a:rPr lang="en-GB" sz="2400" dirty="0"/>
              <a:t> (</a:t>
            </a:r>
            <a:r>
              <a:rPr lang="en-GB" sz="2400" dirty="0">
                <a:sym typeface="Wingdings" panose="05000000000000000000" pitchFamily="2" charset="2"/>
              </a:rPr>
              <a:t> </a:t>
            </a:r>
            <a:r>
              <a:rPr lang="en-GB" sz="2400" dirty="0" err="1"/>
              <a:t>Selbstinduktion</a:t>
            </a:r>
            <a:r>
              <a:rPr lang="en-GB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err="1"/>
              <a:t>Phasenverschiebung</a:t>
            </a:r>
            <a:r>
              <a:rPr lang="en-GB" sz="2400" dirty="0"/>
              <a:t> </a:t>
            </a:r>
            <a:r>
              <a:rPr lang="en-GB" sz="2400" dirty="0" err="1"/>
              <a:t>bei</a:t>
            </a:r>
            <a:r>
              <a:rPr lang="en-GB" sz="2400" dirty="0"/>
              <a:t> </a:t>
            </a:r>
            <a:r>
              <a:rPr lang="en-GB" sz="2400" dirty="0" err="1"/>
              <a:t>Wechselstrom</a:t>
            </a:r>
            <a:r>
              <a:rPr lang="en-GB" sz="2400" dirty="0"/>
              <a:t>: Strom </a:t>
            </a:r>
            <a:r>
              <a:rPr lang="en-GB" sz="2400" dirty="0" err="1"/>
              <a:t>gegenüber</a:t>
            </a:r>
            <a:r>
              <a:rPr lang="en-GB" sz="2400" dirty="0"/>
              <a:t> </a:t>
            </a:r>
            <a:r>
              <a:rPr lang="en-GB" sz="2400" dirty="0" err="1"/>
              <a:t>Spannung</a:t>
            </a:r>
            <a:r>
              <a:rPr lang="en-GB" sz="2400" dirty="0"/>
              <a:t> </a:t>
            </a:r>
            <a:r>
              <a:rPr lang="en-GB" sz="2400" dirty="0" err="1"/>
              <a:t>verzögert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739974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1607-0A63-506A-D9A7-B08007ECD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91800" cy="1325563"/>
          </a:xfrm>
        </p:spPr>
        <p:txBody>
          <a:bodyPr/>
          <a:lstStyle/>
          <a:p>
            <a:r>
              <a:rPr lang="de-DE" dirty="0"/>
              <a:t>Direkte Policy Suche: Policy Gradient Methode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D1AC4-2003-3520-839F-772FD57A1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533" y="1825625"/>
            <a:ext cx="11201398" cy="481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dirty="0"/>
              <a:t>Neuronales Netzwerk (z.B.) mit Actions als Ausgabe/Zielgröße: Policy Netzwerk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7387D9C-C5F1-F4BC-1A0D-4AF48ED30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8B675A-2084-C34A-84F6-1B6A8516A5F3}" type="slidenum">
              <a:rPr kumimoji="0" lang="en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D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F5D3EA-E4F2-A26B-C255-B88FAE2DA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488" y="2766090"/>
            <a:ext cx="5657481" cy="20031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2572F2E-A4BB-F658-AB58-F68DDC533635}"/>
              </a:ext>
            </a:extLst>
          </p:cNvPr>
          <p:cNvSpPr txBox="1"/>
          <p:nvPr/>
        </p:nvSpPr>
        <p:spPr>
          <a:xfrm>
            <a:off x="6778903" y="3825103"/>
            <a:ext cx="4922028" cy="89255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2600" dirty="0">
                <a:solidFill>
                  <a:prstClr val="black"/>
                </a:solidFill>
                <a:latin typeface="Calibri" panose="020F0502020204030204"/>
              </a:rPr>
              <a:t>beobachtete </a:t>
            </a:r>
            <a:r>
              <a:rPr kumimoji="0" lang="en-DE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discounted </a:t>
            </a:r>
            <a:r>
              <a:rPr kumimoji="0" lang="de-DE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r>
              <a:rPr kumimoji="0" lang="en-DE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eturn</a:t>
            </a:r>
            <a:r>
              <a:rPr kumimoji="0" lang="de-DE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</a:t>
            </a:r>
            <a:r>
              <a:rPr lang="de-DE" sz="260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kumimoji="0" lang="de-DE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(Monte Carlo Sampling)</a:t>
            </a:r>
            <a:endParaRPr kumimoji="0" lang="en-DE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1DB5B20-AA87-D2B8-EDD4-37A0150E114A}"/>
                  </a:ext>
                </a:extLst>
              </p:cNvPr>
              <p:cNvSpPr txBox="1"/>
              <p:nvPr/>
            </p:nvSpPr>
            <p:spPr>
              <a:xfrm>
                <a:off x="725488" y="5085377"/>
                <a:ext cx="9239779" cy="49244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sz="2600" dirty="0">
                    <a:ea typeface="Cambria Math" panose="02040503050406030204" pitchFamily="18" charset="0"/>
                  </a:rPr>
                  <a:t>z</a:t>
                </a:r>
                <a:r>
                  <a:rPr lang="en-US" sz="2600" dirty="0" err="1">
                    <a:ea typeface="Cambria Math" panose="02040503050406030204" pitchFamily="18" charset="0"/>
                  </a:rPr>
                  <a:t>u</a:t>
                </a:r>
                <a:r>
                  <a:rPr lang="en-US" sz="2600" dirty="0">
                    <a:ea typeface="Cambria Math" panose="02040503050406030204" pitchFamily="18" charset="0"/>
                  </a:rPr>
                  <a:t> </a:t>
                </a:r>
                <a:r>
                  <a:rPr lang="en-US" sz="2600" dirty="0" err="1">
                    <a:ea typeface="Cambria Math" panose="02040503050406030204" pitchFamily="18" charset="0"/>
                  </a:rPr>
                  <a:t>minimierender</a:t>
                </a:r>
                <a:r>
                  <a:rPr lang="en-US" sz="2600" dirty="0">
                    <a:ea typeface="Cambria Math" panose="02040503050406030204" pitchFamily="18" charset="0"/>
                  </a:rPr>
                  <a:t> Loss: 	</a:t>
                </a:r>
                <a14:m>
                  <m:oMath xmlns:m="http://schemas.openxmlformats.org/officeDocument/2006/math">
                    <m:r>
                      <a:rPr lang="en-GB" sz="26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unc>
                      <m:func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6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GB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;</m:t>
                            </m:r>
                            <m:r>
                              <a:rPr lang="en-GB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𝒘</m:t>
                            </m:r>
                          </m:e>
                        </m:d>
                      </m:e>
                    </m:func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+2</m:t>
                            </m:r>
                          </m:sub>
                        </m:sSub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+⋯</m:t>
                        </m:r>
                      </m:e>
                    </m:d>
                  </m:oMath>
                </a14:m>
                <a:endParaRPr lang="en-GB" sz="26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1DB5B20-AA87-D2B8-EDD4-37A0150E11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488" y="5085377"/>
                <a:ext cx="9239779" cy="492443"/>
              </a:xfrm>
              <a:prstGeom prst="rect">
                <a:avLst/>
              </a:prstGeom>
              <a:blipFill>
                <a:blip r:embed="rId3"/>
                <a:stretch>
                  <a:fillRect l="-1120" t="-8434" b="-3012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Left Brace 17">
            <a:extLst>
              <a:ext uri="{FF2B5EF4-FFF2-40B4-BE49-F238E27FC236}">
                <a16:creationId xmlns:a16="http://schemas.microsoft.com/office/drawing/2014/main" id="{E0044572-BD19-8C6D-C28D-669BE3C0504D}"/>
              </a:ext>
            </a:extLst>
          </p:cNvPr>
          <p:cNvSpPr/>
          <p:nvPr/>
        </p:nvSpPr>
        <p:spPr>
          <a:xfrm rot="5400000">
            <a:off x="8252714" y="3578107"/>
            <a:ext cx="320518" cy="2624669"/>
          </a:xfrm>
          <a:prstGeom prst="leftBrace">
            <a:avLst>
              <a:gd name="adj1" fmla="val 8333"/>
              <a:gd name="adj2" fmla="val 49166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B1CACA9-7CCD-EA5E-8648-962B9903AC5C}"/>
              </a:ext>
            </a:extLst>
          </p:cNvPr>
          <p:cNvSpPr txBox="1"/>
          <p:nvPr/>
        </p:nvSpPr>
        <p:spPr>
          <a:xfrm>
            <a:off x="5514679" y="5952034"/>
            <a:ext cx="51827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dirty="0"/>
              <a:t>für stochastisch ausgewählte Action</a:t>
            </a:r>
          </a:p>
          <a:p>
            <a:r>
              <a:rPr lang="de-DE" sz="2200" dirty="0">
                <a:sym typeface="Wingdings" panose="05000000000000000000" pitchFamily="2" charset="2"/>
              </a:rPr>
              <a:t> implizite Exploration, </a:t>
            </a:r>
            <a:r>
              <a:rPr lang="de-DE" sz="2200" dirty="0"/>
              <a:t>on-policy Methode</a:t>
            </a:r>
            <a:endParaRPr lang="en-GB" sz="220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931EED7-6F15-A5B0-D5AF-F87FCB118426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5410200" y="5427133"/>
            <a:ext cx="2695830" cy="5249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041BC2D-52F1-F7DC-BE0A-2B9856C08391}"/>
              </a:ext>
            </a:extLst>
          </p:cNvPr>
          <p:cNvCxnSpPr>
            <a:cxnSpLocks/>
            <a:stCxn id="21" idx="0"/>
          </p:cNvCxnSpPr>
          <p:nvPr/>
        </p:nvCxnSpPr>
        <p:spPr>
          <a:xfrm flipV="1">
            <a:off x="8106030" y="5577820"/>
            <a:ext cx="250570" cy="374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C471D9F-0C5E-930C-B3AD-DF790CCEB7F4}"/>
              </a:ext>
            </a:extLst>
          </p:cNvPr>
          <p:cNvSpPr txBox="1"/>
          <p:nvPr/>
        </p:nvSpPr>
        <p:spPr>
          <a:xfrm>
            <a:off x="1591733" y="5945542"/>
            <a:ext cx="38184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gradient ascent: </a:t>
            </a:r>
            <a:r>
              <a:rPr lang="en-GB" sz="2200" dirty="0" err="1"/>
              <a:t>wähle</a:t>
            </a:r>
            <a:r>
              <a:rPr lang="en-GB" sz="2200" dirty="0"/>
              <a:t> Actions </a:t>
            </a:r>
            <a:r>
              <a:rPr lang="en-GB" sz="2200" dirty="0" err="1"/>
              <a:t>Richtung</a:t>
            </a:r>
            <a:r>
              <a:rPr lang="en-GB" sz="2200" dirty="0"/>
              <a:t> </a:t>
            </a:r>
            <a:r>
              <a:rPr lang="en-GB" sz="2200" dirty="0" err="1"/>
              <a:t>größerer</a:t>
            </a:r>
            <a:r>
              <a:rPr lang="en-GB" sz="2200" dirty="0"/>
              <a:t> Rewards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55E850C-BD2B-9FBE-1180-BFE4934DE3C7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3500967" y="5359400"/>
            <a:ext cx="960966" cy="5861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A7242435-96B9-66BE-DB7D-EFBE250D33C6}"/>
              </a:ext>
            </a:extLst>
          </p:cNvPr>
          <p:cNvSpPr txBox="1"/>
          <p:nvPr/>
        </p:nvSpPr>
        <p:spPr>
          <a:xfrm>
            <a:off x="1594930" y="2322329"/>
            <a:ext cx="2867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Action-Wahrscheinlichkeiten</a:t>
            </a:r>
            <a:endParaRPr lang="en-GB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E776577-01DB-69D8-F971-6789470E7FFE}"/>
              </a:ext>
            </a:extLst>
          </p:cNvPr>
          <p:cNvCxnSpPr>
            <a:stCxn id="38" idx="2"/>
          </p:cNvCxnSpPr>
          <p:nvPr/>
        </p:nvCxnSpPr>
        <p:spPr>
          <a:xfrm flipH="1">
            <a:off x="2506133" y="2691661"/>
            <a:ext cx="522299" cy="690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4414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6CDBA-775F-A932-86E1-438FE781B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Actor-Critic </a:t>
            </a:r>
            <a:r>
              <a:rPr lang="en-GB" dirty="0" err="1"/>
              <a:t>Methoden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F93239-8847-444E-E02F-8855F41F7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21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EE6CF98-7401-8517-FEB2-5A322CEE7417}"/>
                  </a:ext>
                </a:extLst>
              </p:cNvPr>
              <p:cNvSpPr txBox="1"/>
              <p:nvPr/>
            </p:nvSpPr>
            <p:spPr>
              <a:xfrm>
                <a:off x="575734" y="4013507"/>
                <a:ext cx="11040532" cy="49244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sz="2600" dirty="0">
                    <a:ea typeface="Cambria Math" panose="02040503050406030204" pitchFamily="18" charset="0"/>
                  </a:rPr>
                  <a:t>z</a:t>
                </a:r>
                <a:r>
                  <a:rPr lang="en-US" sz="2600" dirty="0" err="1">
                    <a:ea typeface="Cambria Math" panose="02040503050406030204" pitchFamily="18" charset="0"/>
                  </a:rPr>
                  <a:t>u</a:t>
                </a:r>
                <a:r>
                  <a:rPr lang="en-US" sz="2600" dirty="0">
                    <a:ea typeface="Cambria Math" panose="02040503050406030204" pitchFamily="18" charset="0"/>
                  </a:rPr>
                  <a:t> </a:t>
                </a:r>
                <a:r>
                  <a:rPr lang="en-US" sz="2600" dirty="0" err="1">
                    <a:ea typeface="Cambria Math" panose="02040503050406030204" pitchFamily="18" charset="0"/>
                  </a:rPr>
                  <a:t>minimierender</a:t>
                </a:r>
                <a:r>
                  <a:rPr lang="en-US" sz="2600" dirty="0">
                    <a:ea typeface="Cambria Math" panose="02040503050406030204" pitchFamily="18" charset="0"/>
                  </a:rPr>
                  <a:t> Loss: 	</a:t>
                </a:r>
                <a14:m>
                  <m:oMath xmlns:m="http://schemas.openxmlformats.org/officeDocument/2006/math">
                    <m:r>
                      <a:rPr lang="en-GB" sz="26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unc>
                      <m:func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6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GB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;</m:t>
                            </m:r>
                            <m:r>
                              <a:rPr lang="en-GB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𝒘</m:t>
                            </m:r>
                          </m:e>
                        </m:d>
                      </m:e>
                    </m:func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d>
                      <m:dPr>
                        <m:begChr m:val="["/>
                        <m:endChr m:val="]"/>
                        <m:ctrlP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𝛾</m:t>
                            </m:r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+2</m:t>
                                </m:r>
                              </m:sub>
                            </m:s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+⋯</m:t>
                            </m:r>
                          </m:e>
                        </m:d>
                        <m:r>
                          <a:rPr lang="en-GB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GB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endParaRPr lang="en-GB" sz="26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EE6CF98-7401-8517-FEB2-5A322CEE74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734" y="4013507"/>
                <a:ext cx="11040532" cy="492443"/>
              </a:xfrm>
              <a:prstGeom prst="rect">
                <a:avLst/>
              </a:prstGeom>
              <a:blipFill>
                <a:blip r:embed="rId2"/>
                <a:stretch>
                  <a:fillRect l="-937" t="-8434" b="-3012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3486B98-1B48-C2BC-8762-BB962B326B69}"/>
                  </a:ext>
                </a:extLst>
              </p:cNvPr>
              <p:cNvSpPr txBox="1"/>
              <p:nvPr/>
            </p:nvSpPr>
            <p:spPr>
              <a:xfrm>
                <a:off x="838200" y="1690688"/>
                <a:ext cx="8043334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2400" dirty="0">
                    <a:ea typeface="Cambria Math" panose="02040503050406030204" pitchFamily="18" charset="0"/>
                  </a:rPr>
                  <a:t>Interpretation:		</a:t>
                </a:r>
                <a14:m>
                  <m:oMath xmlns:m="http://schemas.openxmlformats.org/officeDocument/2006/math">
                    <m:r>
                      <a:rPr lang="en-GB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unc>
                      <m:func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;</m:t>
                            </m:r>
                            <m:r>
                              <a:rPr lang="en-GB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𝒘</m:t>
                            </m:r>
                          </m:e>
                        </m:d>
                      </m:e>
                    </m:func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+2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+⋯</m:t>
                        </m:r>
                      </m:e>
                    </m:d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3486B98-1B48-C2BC-8762-BB962B326B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0688"/>
                <a:ext cx="8043334" cy="461665"/>
              </a:xfrm>
              <a:prstGeom prst="rect">
                <a:avLst/>
              </a:prstGeom>
              <a:blipFill>
                <a:blip r:embed="rId3"/>
                <a:stretch>
                  <a:fillRect l="-1213" t="-10526" b="-2894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4121A83B-19B4-7761-9D66-807A1BDB79FC}"/>
              </a:ext>
            </a:extLst>
          </p:cNvPr>
          <p:cNvSpPr txBox="1"/>
          <p:nvPr/>
        </p:nvSpPr>
        <p:spPr>
          <a:xfrm>
            <a:off x="4605870" y="2464702"/>
            <a:ext cx="861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Actor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8A65E3-F79B-8403-7A64-0D6EE321C211}"/>
              </a:ext>
            </a:extLst>
          </p:cNvPr>
          <p:cNvSpPr txBox="1"/>
          <p:nvPr/>
        </p:nvSpPr>
        <p:spPr>
          <a:xfrm>
            <a:off x="6869075" y="2487362"/>
            <a:ext cx="829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Critic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4E64ED0-8595-7BD7-7875-11B18378332C}"/>
              </a:ext>
            </a:extLst>
          </p:cNvPr>
          <p:cNvCxnSpPr>
            <a:stCxn id="10" idx="0"/>
          </p:cNvCxnSpPr>
          <p:nvPr/>
        </p:nvCxnSpPr>
        <p:spPr>
          <a:xfrm flipH="1" flipV="1">
            <a:off x="4605870" y="2091267"/>
            <a:ext cx="430663" cy="3734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Left Brace 13">
            <a:extLst>
              <a:ext uri="{FF2B5EF4-FFF2-40B4-BE49-F238E27FC236}">
                <a16:creationId xmlns:a16="http://schemas.microsoft.com/office/drawing/2014/main" id="{7BE873E2-A0AB-977E-24C0-935ADFAD43E1}"/>
              </a:ext>
            </a:extLst>
          </p:cNvPr>
          <p:cNvSpPr/>
          <p:nvPr/>
        </p:nvSpPr>
        <p:spPr>
          <a:xfrm rot="16200000">
            <a:off x="7150713" y="1125607"/>
            <a:ext cx="320518" cy="2396068"/>
          </a:xfrm>
          <a:prstGeom prst="leftBrace">
            <a:avLst>
              <a:gd name="adj1" fmla="val 8333"/>
              <a:gd name="adj2" fmla="val 49166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71DD499-A13A-BE88-4A40-791B470C5FBC}"/>
              </a:ext>
            </a:extLst>
          </p:cNvPr>
          <p:cNvSpPr txBox="1"/>
          <p:nvPr/>
        </p:nvSpPr>
        <p:spPr>
          <a:xfrm>
            <a:off x="575734" y="3389901"/>
            <a:ext cx="105200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/>
              <a:t>keine</a:t>
            </a:r>
            <a:r>
              <a:rPr lang="en-GB" sz="2400" dirty="0"/>
              <a:t> Ver</a:t>
            </a:r>
            <a:r>
              <a:rPr lang="de-DE" sz="2400" dirty="0"/>
              <a:t>änderung für Gradient bei Subtraktion von Action-unabhängiger Baseline:</a:t>
            </a:r>
            <a:endParaRPr lang="en-GB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4D0BC8D-3BD7-11AD-33BB-4C786892962E}"/>
              </a:ext>
            </a:extLst>
          </p:cNvPr>
          <p:cNvCxnSpPr/>
          <p:nvPr/>
        </p:nvCxnSpPr>
        <p:spPr>
          <a:xfrm>
            <a:off x="10041467" y="3767667"/>
            <a:ext cx="169333" cy="3217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Left Brace 17">
            <a:extLst>
              <a:ext uri="{FF2B5EF4-FFF2-40B4-BE49-F238E27FC236}">
                <a16:creationId xmlns:a16="http://schemas.microsoft.com/office/drawing/2014/main" id="{16EFC0B9-E733-5F1F-0FEB-1541494F249A}"/>
              </a:ext>
            </a:extLst>
          </p:cNvPr>
          <p:cNvSpPr/>
          <p:nvPr/>
        </p:nvSpPr>
        <p:spPr>
          <a:xfrm rot="16200000">
            <a:off x="8539243" y="3017669"/>
            <a:ext cx="320518" cy="3479796"/>
          </a:xfrm>
          <a:prstGeom prst="leftBrace">
            <a:avLst>
              <a:gd name="adj1" fmla="val 8333"/>
              <a:gd name="adj2" fmla="val 49166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1B0D13-68A0-EEBD-991C-821F24CFF6CE}"/>
              </a:ext>
            </a:extLst>
          </p:cNvPr>
          <p:cNvSpPr txBox="1"/>
          <p:nvPr/>
        </p:nvSpPr>
        <p:spPr>
          <a:xfrm>
            <a:off x="7945577" y="4917826"/>
            <a:ext cx="1507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Advantage</a:t>
            </a:r>
            <a:endParaRPr lang="en-GB" sz="2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377120C-B65E-999F-AA8F-0D901CE9BE65}"/>
              </a:ext>
            </a:extLst>
          </p:cNvPr>
          <p:cNvSpPr txBox="1"/>
          <p:nvPr/>
        </p:nvSpPr>
        <p:spPr>
          <a:xfrm>
            <a:off x="575734" y="5089114"/>
            <a:ext cx="526817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Mögliche Baselines: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mittlerer discounted Return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Value Funktion (Monte Carlo </a:t>
            </a:r>
            <a:r>
              <a:rPr lang="de-DE" sz="2400" dirty="0">
                <a:sym typeface="Wingdings" panose="05000000000000000000" pitchFamily="2" charset="2"/>
              </a:rPr>
              <a:t> TD</a:t>
            </a:r>
            <a:r>
              <a:rPr lang="de-DE" sz="2400" dirty="0"/>
              <a:t>)</a:t>
            </a:r>
          </a:p>
          <a:p>
            <a:r>
              <a:rPr lang="de-DE" sz="2400" dirty="0">
                <a:sym typeface="Wingdings" panose="05000000000000000000" pitchFamily="2" charset="2"/>
              </a:rPr>
              <a:t> Reduktion der Varianz der Gradienten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9642941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graph with blue lines&#10;&#10;Description automatically generated">
            <a:extLst>
              <a:ext uri="{FF2B5EF4-FFF2-40B4-BE49-F238E27FC236}">
                <a16:creationId xmlns:a16="http://schemas.microsoft.com/office/drawing/2014/main" id="{0F360952-DA25-24D6-CBBF-64F4B3D74F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4732" y="1"/>
            <a:ext cx="3873233" cy="2904924"/>
          </a:xfrm>
          <a:prstGeom prst="rect">
            <a:avLst/>
          </a:prstGeom>
        </p:spPr>
      </p:pic>
      <p:pic>
        <p:nvPicPr>
          <p:cNvPr id="6" name="Picture 5" descr="A graph with lines and numbers&#10;&#10;Description automatically generated">
            <a:extLst>
              <a:ext uri="{FF2B5EF4-FFF2-40B4-BE49-F238E27FC236}">
                <a16:creationId xmlns:a16="http://schemas.microsoft.com/office/drawing/2014/main" id="{53CA4A2B-43AC-B06E-E954-76C4C4009D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6986"/>
            <a:ext cx="12192000" cy="39610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DEF58D-68AB-AAAB-D613-09D01A850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PG - Diskrete Actions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1B2AEF-1F67-8149-B7AA-322010497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FA2608-CD0A-DD72-397E-0D100A12DD93}"/>
              </a:ext>
            </a:extLst>
          </p:cNvPr>
          <p:cNvSpPr txBox="1"/>
          <p:nvPr/>
        </p:nvSpPr>
        <p:spPr>
          <a:xfrm>
            <a:off x="1566332" y="2651636"/>
            <a:ext cx="131375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return: -162</a:t>
            </a:r>
          </a:p>
        </p:txBody>
      </p:sp>
    </p:spTree>
    <p:extLst>
      <p:ext uri="{BB962C8B-B14F-4D97-AF65-F5344CB8AC3E}">
        <p14:creationId xmlns:p14="http://schemas.microsoft.com/office/powerpoint/2010/main" val="3541901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graph showing the return of a stock market&#10;&#10;Description automatically generated">
            <a:extLst>
              <a:ext uri="{FF2B5EF4-FFF2-40B4-BE49-F238E27FC236}">
                <a16:creationId xmlns:a16="http://schemas.microsoft.com/office/drawing/2014/main" id="{5D3428F9-8357-2FA5-ACA2-D3220DAD09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7667" y="0"/>
            <a:ext cx="3774332" cy="2830749"/>
          </a:xfrm>
          <a:prstGeom prst="rect">
            <a:avLst/>
          </a:prstGeom>
        </p:spPr>
      </p:pic>
      <p:pic>
        <p:nvPicPr>
          <p:cNvPr id="8" name="Picture 7" descr="A graph with lines and numbers&#10;&#10;Description automatically generated">
            <a:extLst>
              <a:ext uri="{FF2B5EF4-FFF2-40B4-BE49-F238E27FC236}">
                <a16:creationId xmlns:a16="http://schemas.microsoft.com/office/drawing/2014/main" id="{7472A728-1C9F-3E40-B49B-ACC6CE4511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320064"/>
            <a:ext cx="10836613" cy="35206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5540B5-EF4E-8A52-AD7C-9EC894654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PG - </a:t>
            </a:r>
            <a:r>
              <a:rPr lang="en-GB" dirty="0" err="1"/>
              <a:t>Kontinuierliche</a:t>
            </a:r>
            <a:r>
              <a:rPr lang="en-GB" dirty="0"/>
              <a:t> Actions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26F286E-4B0F-7EF6-0958-EBB777F9B79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1209" y="1421021"/>
                <a:ext cx="8210144" cy="1997346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Prognose von </a:t>
                </a:r>
                <a:r>
                  <a:rPr lang="en-GB" sz="2400" dirty="0" err="1"/>
                  <a:t>Wahrscheinlichkeitsverteilung</a:t>
                </a:r>
                <a:r>
                  <a:rPr lang="en-GB" sz="2400" dirty="0"/>
                  <a:t> f</a:t>
                </a:r>
                <a:r>
                  <a:rPr lang="de-DE" sz="2400" dirty="0"/>
                  <a:t>ü</a:t>
                </a:r>
                <a:r>
                  <a:rPr lang="en-GB" sz="2400" dirty="0"/>
                  <a:t>r Action</a:t>
                </a:r>
              </a:p>
              <a:p>
                <a:r>
                  <a:rPr lang="en-GB" sz="2400" dirty="0" err="1"/>
                  <a:t>z.B.</a:t>
                </a:r>
                <a:r>
                  <a:rPr lang="en-GB" sz="2400" dirty="0"/>
                  <a:t> für </a:t>
                </a:r>
                <a:r>
                  <a:rPr lang="en-GB" sz="2400" dirty="0" err="1"/>
                  <a:t>Gaußverteilung</a:t>
                </a:r>
                <a:r>
                  <a:rPr lang="en-GB" sz="2400" dirty="0"/>
                  <a:t>: </a:t>
                </a:r>
                <a:r>
                  <a:rPr lang="en-GB" sz="2400" dirty="0" err="1"/>
                  <a:t>zwei</a:t>
                </a:r>
                <a:r>
                  <a:rPr lang="en-GB" sz="2400" dirty="0"/>
                  <a:t> </a:t>
                </a:r>
                <a:r>
                  <a:rPr lang="en-GB" sz="2400" dirty="0" err="1"/>
                  <a:t>Ausgabeknoten</a:t>
                </a:r>
                <a:r>
                  <a:rPr lang="en-GB" sz="2400" dirty="0"/>
                  <a:t> für </a:t>
                </a:r>
                <a:r>
                  <a:rPr lang="en-GB" sz="2400" dirty="0" err="1"/>
                  <a:t>Mittelwert</a:t>
                </a:r>
                <a:r>
                  <a:rPr lang="en-GB" sz="2400" dirty="0"/>
                  <a:t> und </a:t>
                </a:r>
                <a:r>
                  <a:rPr lang="en-GB" sz="2400" dirty="0" err="1"/>
                  <a:t>Standardabweichung</a:t>
                </a:r>
                <a:endParaRPr lang="en-GB" sz="2400" dirty="0"/>
              </a:p>
              <a:p>
                <a:r>
                  <a:rPr lang="en-GB" sz="2400" dirty="0"/>
                  <a:t>Action </a:t>
                </a:r>
                <a:r>
                  <a:rPr lang="en-GB" sz="2400" dirty="0" err="1"/>
                  <a:t>wird</a:t>
                </a:r>
                <a:r>
                  <a:rPr lang="en-GB" sz="2400" dirty="0"/>
                  <a:t> </a:t>
                </a:r>
                <a:r>
                  <a:rPr lang="en-GB" sz="2400" dirty="0" err="1"/>
                  <a:t>zufällig</a:t>
                </a:r>
                <a:r>
                  <a:rPr lang="en-GB" sz="2400" dirty="0"/>
                  <a:t> </a:t>
                </a:r>
                <a:r>
                  <a:rPr lang="en-GB" sz="2400" dirty="0" err="1"/>
                  <a:t>gemäß</a:t>
                </a:r>
                <a:r>
                  <a:rPr lang="en-GB" sz="2400" dirty="0"/>
                  <a:t> </a:t>
                </a:r>
                <a:r>
                  <a:rPr lang="en-GB" sz="2400" dirty="0" err="1"/>
                  <a:t>dieser</a:t>
                </a:r>
                <a:r>
                  <a:rPr lang="en-GB" sz="2400" dirty="0"/>
                  <a:t> </a:t>
                </a:r>
                <a:r>
                  <a:rPr lang="en-GB" sz="2400" dirty="0" err="1"/>
                  <a:t>Verteilung</a:t>
                </a:r>
                <a:r>
                  <a:rPr lang="en-GB" sz="2400" dirty="0"/>
                  <a:t> </a:t>
                </a:r>
                <a:r>
                  <a:rPr lang="en-GB" sz="2400" dirty="0" err="1"/>
                  <a:t>gezogen</a:t>
                </a:r>
                <a:r>
                  <a:rPr lang="en-GB" sz="2400" dirty="0"/>
                  <a:t> und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</m:func>
                  </m:oMath>
                </a14:m>
                <a:r>
                  <a:rPr lang="en-GB" sz="2400" dirty="0"/>
                  <a:t> dann für die </a:t>
                </a:r>
                <a:r>
                  <a:rPr lang="en-GB" sz="2400" dirty="0" err="1"/>
                  <a:t>gezogene</a:t>
                </a:r>
                <a:r>
                  <a:rPr lang="en-GB" sz="2400" dirty="0"/>
                  <a:t> Action </a:t>
                </a:r>
                <a:r>
                  <a:rPr lang="en-GB" sz="2400" dirty="0" err="1"/>
                  <a:t>bestimmt</a:t>
                </a:r>
                <a:endParaRPr lang="en-GB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26F286E-4B0F-7EF6-0958-EBB777F9B79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1209" y="1421021"/>
                <a:ext cx="8210144" cy="1997346"/>
              </a:xfrm>
              <a:blipFill>
                <a:blip r:embed="rId4"/>
                <a:stretch>
                  <a:fillRect l="-1114" t="-4268" b="-640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C150BF-041A-4F25-798B-EA30BEFFE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23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922A55-6BF1-4735-7CCC-231871A95080}"/>
              </a:ext>
            </a:extLst>
          </p:cNvPr>
          <p:cNvSpPr txBox="1"/>
          <p:nvPr/>
        </p:nvSpPr>
        <p:spPr>
          <a:xfrm>
            <a:off x="10408941" y="4093426"/>
            <a:ext cx="131375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return: -156</a:t>
            </a:r>
          </a:p>
        </p:txBody>
      </p:sp>
    </p:spTree>
    <p:extLst>
      <p:ext uri="{BB962C8B-B14F-4D97-AF65-F5344CB8AC3E}">
        <p14:creationId xmlns:p14="http://schemas.microsoft.com/office/powerpoint/2010/main" val="37595490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F4692-F453-9D9F-40D3-869B35E99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7B198-982E-DCEA-9B9D-AA2A749D99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Regler bei steigender Komplexität der Regelung: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PID: reaktiv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MPC: optimale Planung mittels (approximativem) Modell</a:t>
            </a:r>
          </a:p>
          <a:p>
            <a:pPr marL="0" indent="0">
              <a:buNone/>
            </a:pPr>
            <a:r>
              <a:rPr lang="de-DE" sz="2000" dirty="0"/>
              <a:t>	(So machen das Menschen. Ok, nicht unbedingt optimal </a:t>
            </a:r>
            <a:r>
              <a:rPr lang="de-DE" sz="2000" dirty="0">
                <a:sym typeface="Wingdings" panose="05000000000000000000" pitchFamily="2" charset="2"/>
              </a:rPr>
              <a:t>.</a:t>
            </a:r>
            <a:r>
              <a:rPr lang="de-DE" sz="2000" dirty="0"/>
              <a:t>)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Reinforcement Learning: erlernen einer Strategie durch Interaktion mit der Umgebung (Versuch und Irrtum, Brute Force Methode)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5F64A3-CE0A-B617-D9D1-084B512AF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06901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1031" descr="A graph of a graph&#10;&#10;Description automatically generated">
            <a:extLst>
              <a:ext uri="{FF2B5EF4-FFF2-40B4-BE49-F238E27FC236}">
                <a16:creationId xmlns:a16="http://schemas.microsoft.com/office/drawing/2014/main" id="{011D7241-22DD-B012-0832-D676ABE3E4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3587" y="0"/>
            <a:ext cx="8808413" cy="28617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447DEF-34AC-31C5-F668-62CE4C7BA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Regelkreis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B19144-24D1-2933-841D-E2AD260CA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</a:t>
            </a:fld>
            <a:endParaRPr lang="en-DE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DB2DABD-22B9-083F-0944-BEA67B73BD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802" y="2716711"/>
            <a:ext cx="6448085" cy="1743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944FEA-46B2-EDA0-602B-9DCD694EFEE5}"/>
              </a:ext>
            </a:extLst>
          </p:cNvPr>
          <p:cNvSpPr txBox="1"/>
          <p:nvPr/>
        </p:nvSpPr>
        <p:spPr>
          <a:xfrm>
            <a:off x="8772406" y="4744732"/>
            <a:ext cx="243207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RL-Last: PT</a:t>
            </a:r>
            <a:r>
              <a:rPr lang="en-GB" sz="2400" baseline="-25000" dirty="0"/>
              <a:t>1</a:t>
            </a:r>
            <a:r>
              <a:rPr lang="en-GB" sz="2400" dirty="0"/>
              <a:t>-Glied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9908D46-AA10-432A-93AA-EE4F2E2C9064}"/>
                  </a:ext>
                </a:extLst>
              </p:cNvPr>
              <p:cNvSpPr txBox="1"/>
              <p:nvPr/>
            </p:nvSpPr>
            <p:spPr>
              <a:xfrm>
                <a:off x="4268384" y="5632224"/>
                <a:ext cx="3655231" cy="11651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GB" sz="2400" dirty="0"/>
                  <a:t>Differenzialgleichung: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latin typeface="Cambria Math" panose="02040503050406030204" pitchFamily="18" charset="0"/>
                        </a:rPr>
                        <m:t>𝑈</m:t>
                      </m:r>
                      <m:d>
                        <m:d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GB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GB" sz="2400" b="0" i="1" smtClean="0"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GB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ⅆ</m:t>
                          </m:r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ⅆ</m:t>
                          </m:r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</m:oMath>
                  </m:oMathPara>
                </a14:m>
                <a:endParaRPr lang="en-GB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9908D46-AA10-432A-93AA-EE4F2E2C90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8384" y="5632224"/>
                <a:ext cx="3655231" cy="1165127"/>
              </a:xfrm>
              <a:prstGeom prst="rect">
                <a:avLst/>
              </a:prstGeom>
              <a:blipFill>
                <a:blip r:embed="rId4"/>
                <a:stretch>
                  <a:fillRect l="-2326" t="-362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F4FBED1-BAD1-C8A6-5BCE-B83B6625BDA5}"/>
              </a:ext>
            </a:extLst>
          </p:cNvPr>
          <p:cNvCxnSpPr>
            <a:cxnSpLocks/>
          </p:cNvCxnSpPr>
          <p:nvPr/>
        </p:nvCxnSpPr>
        <p:spPr>
          <a:xfrm flipV="1">
            <a:off x="5952067" y="3403604"/>
            <a:ext cx="1787121" cy="28617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603CF5A-286E-C08C-83CD-0EC4B04A83E8}"/>
              </a:ext>
            </a:extLst>
          </p:cNvPr>
          <p:cNvCxnSpPr>
            <a:cxnSpLocks/>
          </p:cNvCxnSpPr>
          <p:nvPr/>
        </p:nvCxnSpPr>
        <p:spPr>
          <a:xfrm flipV="1">
            <a:off x="4563533" y="3403604"/>
            <a:ext cx="1100667" cy="28617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ACABE4D-2DDE-0566-FB22-22FA03B354EE}"/>
              </a:ext>
            </a:extLst>
          </p:cNvPr>
          <p:cNvSpPr txBox="1"/>
          <p:nvPr/>
        </p:nvSpPr>
        <p:spPr>
          <a:xfrm>
            <a:off x="6647012" y="4915544"/>
            <a:ext cx="1240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Regelgröße</a:t>
            </a:r>
            <a:endParaRPr lang="en-GB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73EC1CA-2872-7340-1167-0AD402A8A394}"/>
              </a:ext>
            </a:extLst>
          </p:cNvPr>
          <p:cNvSpPr txBox="1"/>
          <p:nvPr/>
        </p:nvSpPr>
        <p:spPr>
          <a:xfrm>
            <a:off x="4995332" y="4834470"/>
            <a:ext cx="1130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Stellgröße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A070B38E-47B6-B588-237D-9A7C64E2A43A}"/>
                  </a:ext>
                </a:extLst>
              </p:cNvPr>
              <p:cNvSpPr txBox="1"/>
              <p:nvPr/>
            </p:nvSpPr>
            <p:spPr>
              <a:xfrm>
                <a:off x="95298" y="4745154"/>
                <a:ext cx="2661306" cy="945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Führungsgröße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𝑟𝑒𝑓</m:t>
                        </m:r>
                      </m:sub>
                    </m:sSub>
                  </m:oMath>
                </a14:m>
                <a:endParaRPr lang="en-GB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 err="1"/>
                  <a:t>konstanter</a:t>
                </a:r>
                <a:r>
                  <a:rPr lang="en-GB" dirty="0"/>
                  <a:t> </a:t>
                </a:r>
                <a:r>
                  <a:rPr lang="en-GB" dirty="0" err="1"/>
                  <a:t>Gleichstrom</a:t>
                </a:r>
                <a:endParaRPr lang="en-GB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 err="1"/>
                  <a:t>stabiler</a:t>
                </a:r>
                <a:r>
                  <a:rPr lang="en-GB" dirty="0"/>
                  <a:t> </a:t>
                </a:r>
                <a:r>
                  <a:rPr lang="en-GB" dirty="0" err="1"/>
                  <a:t>Wechselstrom</a:t>
                </a:r>
                <a:endParaRPr lang="en-GB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A070B38E-47B6-B588-237D-9A7C64E2A4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298" y="4745154"/>
                <a:ext cx="2661306" cy="945580"/>
              </a:xfrm>
              <a:prstGeom prst="rect">
                <a:avLst/>
              </a:prstGeom>
              <a:blipFill>
                <a:blip r:embed="rId5"/>
                <a:stretch>
                  <a:fillRect l="-2064" t="-2564" r="-1606" b="-897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6CF6DD7-BB3E-668B-9A1A-209EE81C484F}"/>
              </a:ext>
            </a:extLst>
          </p:cNvPr>
          <p:cNvCxnSpPr>
            <a:cxnSpLocks/>
            <a:stCxn id="25" idx="0"/>
          </p:cNvCxnSpPr>
          <p:nvPr/>
        </p:nvCxnSpPr>
        <p:spPr>
          <a:xfrm flipV="1">
            <a:off x="1425951" y="3365922"/>
            <a:ext cx="504449" cy="13792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008E159-CAC9-A33F-725A-D9A4D6226BB7}"/>
                  </a:ext>
                </a:extLst>
              </p:cNvPr>
              <p:cNvSpPr txBox="1"/>
              <p:nvPr/>
            </p:nvSpPr>
            <p:spPr>
              <a:xfrm>
                <a:off x="3557115" y="4582467"/>
                <a:ext cx="8279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𝑈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008E159-CAC9-A33F-725A-D9A4D6226B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57115" y="4582467"/>
                <a:ext cx="827984" cy="369332"/>
              </a:xfrm>
              <a:prstGeom prst="rect">
                <a:avLst/>
              </a:prstGeom>
              <a:blipFill>
                <a:blip r:embed="rId6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29" name="Straight Arrow Connector 1028">
            <a:extLst>
              <a:ext uri="{FF2B5EF4-FFF2-40B4-BE49-F238E27FC236}">
                <a16:creationId xmlns:a16="http://schemas.microsoft.com/office/drawing/2014/main" id="{3D5D3214-78EA-4CD1-770E-E9C0FD8E9475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6968067" y="3581400"/>
            <a:ext cx="1804339" cy="13941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0" name="TextBox 1029">
            <a:extLst>
              <a:ext uri="{FF2B5EF4-FFF2-40B4-BE49-F238E27FC236}">
                <a16:creationId xmlns:a16="http://schemas.microsoft.com/office/drawing/2014/main" id="{E6E6CDEF-9AC4-493C-42EC-C99C7A58836D}"/>
              </a:ext>
            </a:extLst>
          </p:cNvPr>
          <p:cNvSpPr txBox="1"/>
          <p:nvPr/>
        </p:nvSpPr>
        <p:spPr>
          <a:xfrm>
            <a:off x="1158513" y="1983539"/>
            <a:ext cx="26613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</a:t>
            </a:r>
            <a:r>
              <a:rPr lang="de-DE" dirty="0"/>
              <a:t>örgrößen (hier: zeitliche Änderungen von R und L) </a:t>
            </a:r>
            <a:endParaRPr lang="en-GB" dirty="0"/>
          </a:p>
        </p:txBody>
      </p:sp>
      <p:sp>
        <p:nvSpPr>
          <p:cNvPr id="1033" name="TextBox 1032">
            <a:extLst>
              <a:ext uri="{FF2B5EF4-FFF2-40B4-BE49-F238E27FC236}">
                <a16:creationId xmlns:a16="http://schemas.microsoft.com/office/drawing/2014/main" id="{BE174BF6-8146-5901-8A0F-E67DDBCA5D2C}"/>
              </a:ext>
            </a:extLst>
          </p:cNvPr>
          <p:cNvSpPr txBox="1"/>
          <p:nvPr/>
        </p:nvSpPr>
        <p:spPr>
          <a:xfrm>
            <a:off x="8518406" y="1694849"/>
            <a:ext cx="118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Simulation</a:t>
            </a:r>
          </a:p>
        </p:txBody>
      </p:sp>
      <p:cxnSp>
        <p:nvCxnSpPr>
          <p:cNvPr id="1035" name="Straight Arrow Connector 1034">
            <a:extLst>
              <a:ext uri="{FF2B5EF4-FFF2-40B4-BE49-F238E27FC236}">
                <a16:creationId xmlns:a16="http://schemas.microsoft.com/office/drawing/2014/main" id="{094AEF18-54BD-1DC5-3496-6FBA089ECDB3}"/>
              </a:ext>
            </a:extLst>
          </p:cNvPr>
          <p:cNvCxnSpPr/>
          <p:nvPr/>
        </p:nvCxnSpPr>
        <p:spPr>
          <a:xfrm>
            <a:off x="3818467" y="2339899"/>
            <a:ext cx="1422400" cy="521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Straight Arrow Connector 1036">
            <a:extLst>
              <a:ext uri="{FF2B5EF4-FFF2-40B4-BE49-F238E27FC236}">
                <a16:creationId xmlns:a16="http://schemas.microsoft.com/office/drawing/2014/main" id="{4CE63858-D553-4256-C7BD-90194CF79107}"/>
              </a:ext>
            </a:extLst>
          </p:cNvPr>
          <p:cNvCxnSpPr>
            <a:stCxn id="1030" idx="3"/>
          </p:cNvCxnSpPr>
          <p:nvPr/>
        </p:nvCxnSpPr>
        <p:spPr>
          <a:xfrm flipV="1">
            <a:off x="3819820" y="1159933"/>
            <a:ext cx="2132247" cy="11467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38" name="TextBox 1037">
                <a:extLst>
                  <a:ext uri="{FF2B5EF4-FFF2-40B4-BE49-F238E27FC236}">
                    <a16:creationId xmlns:a16="http://schemas.microsoft.com/office/drawing/2014/main" id="{F1707FAF-D426-4679-E37C-8843837B553F}"/>
                  </a:ext>
                </a:extLst>
              </p:cNvPr>
              <p:cNvSpPr txBox="1"/>
              <p:nvPr/>
            </p:nvSpPr>
            <p:spPr>
              <a:xfrm>
                <a:off x="9174793" y="2840974"/>
                <a:ext cx="2221185" cy="10415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return: -320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GB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/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  <m:d>
                                <m:d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𝑟𝑒𝑓</m:t>
                                  </m:r>
                                </m:sub>
                              </m:s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038" name="TextBox 1037">
                <a:extLst>
                  <a:ext uri="{FF2B5EF4-FFF2-40B4-BE49-F238E27FC236}">
                    <a16:creationId xmlns:a16="http://schemas.microsoft.com/office/drawing/2014/main" id="{F1707FAF-D426-4679-E37C-8843837B55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4793" y="2840974"/>
                <a:ext cx="2221185" cy="1041504"/>
              </a:xfrm>
              <a:prstGeom prst="rect">
                <a:avLst/>
              </a:prstGeom>
              <a:blipFill>
                <a:blip r:embed="rId7"/>
                <a:stretch>
                  <a:fillRect l="-2198" t="-292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41" name="TextBox 1040">
                <a:extLst>
                  <a:ext uri="{FF2B5EF4-FFF2-40B4-BE49-F238E27FC236}">
                    <a16:creationId xmlns:a16="http://schemas.microsoft.com/office/drawing/2014/main" id="{0DC398CA-F146-F996-F308-D712922AA337}"/>
                  </a:ext>
                </a:extLst>
              </p:cNvPr>
              <p:cNvSpPr txBox="1"/>
              <p:nvPr/>
            </p:nvSpPr>
            <p:spPr>
              <a:xfrm>
                <a:off x="2585038" y="6038082"/>
                <a:ext cx="135562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𝑈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041" name="TextBox 1040">
                <a:extLst>
                  <a:ext uri="{FF2B5EF4-FFF2-40B4-BE49-F238E27FC236}">
                    <a16:creationId xmlns:a16="http://schemas.microsoft.com/office/drawing/2014/main" id="{0DC398CA-F146-F996-F308-D712922AA3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5038" y="6038082"/>
                <a:ext cx="1355628" cy="369332"/>
              </a:xfrm>
              <a:prstGeom prst="rect">
                <a:avLst/>
              </a:prstGeom>
              <a:blipFill>
                <a:blip r:embed="rId8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43" name="Straight Arrow Connector 1042">
            <a:extLst>
              <a:ext uri="{FF2B5EF4-FFF2-40B4-BE49-F238E27FC236}">
                <a16:creationId xmlns:a16="http://schemas.microsoft.com/office/drawing/2014/main" id="{7A37C1F1-1A26-3CD0-567D-86F5C541421A}"/>
              </a:ext>
            </a:extLst>
          </p:cNvPr>
          <p:cNvCxnSpPr>
            <a:stCxn id="1041" idx="3"/>
          </p:cNvCxnSpPr>
          <p:nvPr/>
        </p:nvCxnSpPr>
        <p:spPr>
          <a:xfrm>
            <a:off x="3940666" y="6222748"/>
            <a:ext cx="438440" cy="1523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5" name="Straight Arrow Connector 1044">
            <a:extLst>
              <a:ext uri="{FF2B5EF4-FFF2-40B4-BE49-F238E27FC236}">
                <a16:creationId xmlns:a16="http://schemas.microsoft.com/office/drawing/2014/main" id="{5B3D7067-C3E3-E301-A8EB-1CBA6612E1E9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3971107" y="3403604"/>
            <a:ext cx="527004" cy="1178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8321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2B6F0DA-D26A-950A-0672-1DB5F3700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Benchmarks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0878C-D64B-2FF2-847F-B4D08BFA9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054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aph with lines and text&#10;&#10;Description automatically generated with medium confidence">
            <a:extLst>
              <a:ext uri="{FF2B5EF4-FFF2-40B4-BE49-F238E27FC236}">
                <a16:creationId xmlns:a16="http://schemas.microsoft.com/office/drawing/2014/main" id="{106EBC11-B38D-C8A1-245F-DAEB656772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26004"/>
            <a:ext cx="12192000" cy="39610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2E5BEB-90EB-C8B8-2C72-2AF6045BB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PID-</a:t>
            </a:r>
            <a:r>
              <a:rPr lang="en-GB" dirty="0" err="1"/>
              <a:t>Regler</a:t>
            </a:r>
            <a:r>
              <a:rPr lang="en-GB" dirty="0"/>
              <a:t> </a:t>
            </a:r>
            <a:r>
              <a:rPr lang="en-GB" dirty="0" err="1"/>
              <a:t>mit</a:t>
            </a:r>
            <a:r>
              <a:rPr lang="en-GB" dirty="0"/>
              <a:t> </a:t>
            </a:r>
            <a:r>
              <a:rPr lang="en-GB" dirty="0" err="1"/>
              <a:t>Begrenzung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FC3D21-359F-91BC-B051-23B604EE8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5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346E2C-92D6-C4F0-DE38-DFEEF641CC88}"/>
              </a:ext>
            </a:extLst>
          </p:cNvPr>
          <p:cNvSpPr txBox="1"/>
          <p:nvPr/>
        </p:nvSpPr>
        <p:spPr>
          <a:xfrm>
            <a:off x="1871133" y="5793164"/>
            <a:ext cx="2135521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return: -152</a:t>
            </a:r>
          </a:p>
          <a:p>
            <a:r>
              <a:rPr lang="en-GB" dirty="0" err="1"/>
              <a:t>Messung</a:t>
            </a:r>
            <a:r>
              <a:rPr lang="en-GB" dirty="0"/>
              <a:t> alle 0,001 s</a:t>
            </a:r>
          </a:p>
          <a:p>
            <a:r>
              <a:rPr lang="en-GB" dirty="0" err="1"/>
              <a:t>Regelung</a:t>
            </a:r>
            <a:r>
              <a:rPr lang="en-GB" dirty="0"/>
              <a:t> alle 0,01 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30F953E-4B6D-330E-A364-401734336B92}"/>
                  </a:ext>
                </a:extLst>
              </p:cNvPr>
              <p:cNvSpPr txBox="1"/>
              <p:nvPr/>
            </p:nvSpPr>
            <p:spPr>
              <a:xfrm>
                <a:off x="4559381" y="4023519"/>
                <a:ext cx="14744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𝑃𝑅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=−600</m:t>
                      </m:r>
                    </m:oMath>
                  </m:oMathPara>
                </a14:m>
                <a:endParaRPr lang="en-GB" b="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30F953E-4B6D-330E-A364-401734336B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9381" y="4023519"/>
                <a:ext cx="1474443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5B95E3DD-3531-7D9B-E4E9-9720B6D91395}"/>
              </a:ext>
            </a:extLst>
          </p:cNvPr>
          <p:cNvSpPr txBox="1"/>
          <p:nvPr/>
        </p:nvSpPr>
        <p:spPr>
          <a:xfrm>
            <a:off x="8102600" y="3700353"/>
            <a:ext cx="26805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Anpassung begrenzt durch maximale Spannung</a:t>
            </a:r>
            <a:endParaRPr lang="en-GB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5FB1C88-3A1B-D889-28D9-C9E5AA730E1A}"/>
              </a:ext>
            </a:extLst>
          </p:cNvPr>
          <p:cNvCxnSpPr>
            <a:cxnSpLocks/>
            <a:stCxn id="3" idx="0"/>
          </p:cNvCxnSpPr>
          <p:nvPr/>
        </p:nvCxnSpPr>
        <p:spPr>
          <a:xfrm flipV="1">
            <a:off x="9442876" y="2658533"/>
            <a:ext cx="1275924" cy="10418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080195-6AE0-3DA7-7835-E23E3255E31F}"/>
                  </a:ext>
                </a:extLst>
              </p:cNvPr>
              <p:cNvSpPr txBox="1"/>
              <p:nvPr/>
            </p:nvSpPr>
            <p:spPr>
              <a:xfrm>
                <a:off x="999067" y="1463535"/>
                <a:ext cx="6637866" cy="58798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:r>
                  <a:rPr lang="de-DE" sz="2200" dirty="0"/>
                  <a:t>PID: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de-DE" sz="22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  <m:d>
                      <m:dPr>
                        <m:ctrlPr>
                          <a:rPr lang="de-DE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2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GB" sz="2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2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GB" sz="2200" b="0" i="1" smtClean="0">
                            <a:latin typeface="Cambria Math" panose="02040503050406030204" pitchFamily="18" charset="0"/>
                          </a:rPr>
                          <m:t>𝑃𝑅</m:t>
                        </m:r>
                      </m:sub>
                    </m:sSub>
                    <m:r>
                      <a:rPr lang="en-GB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GB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</m:t>
                    </m:r>
                    <m:d>
                      <m:dPr>
                        <m:ctrlPr>
                          <a:rPr lang="en-GB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GB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GB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𝐼</m:t>
                        </m:r>
                      </m:sub>
                    </m:sSub>
                    <m:r>
                      <a:rPr lang="en-GB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GB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GB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  <m:d>
                          <m:dPr>
                            <m:ctrlPr>
                              <a:rPr lang="en-GB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GB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ⅆ</m:t>
                        </m:r>
                        <m:r>
                          <a:rPr lang="en-GB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GB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</m:e>
                    </m:nary>
                    <m:sSub>
                      <m:sSubPr>
                        <m:ctrlPr>
                          <a:rPr lang="en-GB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GB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sub>
                    </m:sSub>
                    <m:r>
                      <a:rPr lang="en-GB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f>
                      <m:fPr>
                        <m:ctrlPr>
                          <a:rPr lang="en-GB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ⅆ</m:t>
                        </m:r>
                        <m:r>
                          <a:rPr lang="en-GB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  <m:r>
                          <a:rPr lang="en-GB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GB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GB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GB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ⅆ</m:t>
                        </m:r>
                        <m:r>
                          <a:rPr lang="en-GB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den>
                    </m:f>
                  </m:oMath>
                </a14:m>
                <a:endParaRPr lang="de-DE" sz="22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080195-6AE0-3DA7-7835-E23E3255E3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9067" y="1463535"/>
                <a:ext cx="6637866" cy="587981"/>
              </a:xfrm>
              <a:prstGeom prst="rect">
                <a:avLst/>
              </a:prstGeom>
              <a:blipFill>
                <a:blip r:embed="rId4"/>
                <a:stretch>
                  <a:fillRect l="-1100" b="-7071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66335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E40459A-E148-BBC2-7385-C1004255C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Predictive Control (MPC)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0C01DD58-BCD5-9E22-6288-D9393B3E80D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de-DE" sz="2400" dirty="0"/>
                  <a:t>O</a:t>
                </a:r>
                <a:r>
                  <a:rPr lang="en-GB" sz="2400" dirty="0" err="1"/>
                  <a:t>ptimal</a:t>
                </a:r>
                <a:r>
                  <a:rPr lang="en-GB" sz="2400" dirty="0"/>
                  <a:t>-Control </a:t>
                </a:r>
                <a:r>
                  <a:rPr lang="en-GB" sz="2400" dirty="0" err="1"/>
                  <a:t>Methode</a:t>
                </a:r>
                <a:endParaRPr lang="en-GB" sz="2400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400" dirty="0" err="1"/>
                  <a:t>Benutzung</a:t>
                </a:r>
                <a:r>
                  <a:rPr lang="en-GB" sz="2400" dirty="0"/>
                  <a:t> von Modell des Systems, um </a:t>
                </a:r>
                <a:r>
                  <a:rPr lang="en-GB" sz="2400" dirty="0" err="1"/>
                  <a:t>künftige</a:t>
                </a:r>
                <a:r>
                  <a:rPr lang="en-GB" sz="2400" dirty="0"/>
                  <a:t> </a:t>
                </a:r>
                <a:r>
                  <a:rPr lang="en-GB" sz="2400" dirty="0" err="1"/>
                  <a:t>Entwicklung</a:t>
                </a:r>
                <a:r>
                  <a:rPr lang="en-GB" sz="2400" dirty="0"/>
                  <a:t> </a:t>
                </a:r>
                <a:r>
                  <a:rPr lang="en-GB" sz="2400" dirty="0" err="1"/>
                  <a:t>zu</a:t>
                </a:r>
                <a:r>
                  <a:rPr lang="en-GB" sz="2400" dirty="0"/>
                  <a:t> </a:t>
                </a:r>
                <a:r>
                  <a:rPr lang="en-GB" sz="2400" dirty="0" err="1"/>
                  <a:t>prognostizieren</a:t>
                </a:r>
                <a:r>
                  <a:rPr lang="en-GB" sz="2400" dirty="0"/>
                  <a:t> (</a:t>
                </a:r>
                <a:r>
                  <a:rPr lang="en-GB" sz="2400" dirty="0" err="1"/>
                  <a:t>potentiell</a:t>
                </a:r>
                <a:r>
                  <a:rPr lang="en-GB" sz="2400" dirty="0"/>
                  <a:t> </a:t>
                </a:r>
                <a:r>
                  <a:rPr lang="en-GB" sz="2400" dirty="0" err="1"/>
                  <a:t>mittels</a:t>
                </a:r>
                <a:r>
                  <a:rPr lang="en-GB" sz="2400" dirty="0"/>
                  <a:t> Machine Learning)</a:t>
                </a:r>
              </a:p>
              <a:p>
                <a:pPr marL="0" indent="0">
                  <a:buNone/>
                </a:pPr>
                <a:r>
                  <a:rPr lang="en-GB" sz="2400" dirty="0"/>
                  <a:t>	</a:t>
                </a:r>
                <a:r>
                  <a:rPr lang="en-GB" sz="2400" dirty="0" err="1"/>
                  <a:t>h</a:t>
                </a:r>
                <a:r>
                  <a:rPr lang="en-GB" sz="2400" b="0" dirty="0" err="1"/>
                  <a:t>ier</a:t>
                </a:r>
                <a:r>
                  <a:rPr lang="en-GB" sz="2400" b="0" dirty="0"/>
                  <a:t>:	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𝐼</m:t>
                    </m:r>
                    <m:d>
                      <m:dPr>
                        <m:ctrlPr>
                          <a:rPr lang="en-GB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)∙</m:t>
                    </m:r>
                    <m:f>
                      <m:fPr>
                        <m:ctrlPr>
                          <a:rPr lang="en-GB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ⅆ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  <m:d>
                          <m:dPr>
                            <m:ctrlP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num>
                      <m:den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ⅆ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∙∆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)∙</m:t>
                    </m:r>
                    <m:f>
                      <m:fPr>
                        <m:ctrlPr>
                          <a:rPr lang="en-GB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𝑈</m:t>
                        </m:r>
                        <m:d>
                          <m:d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𝐼</m:t>
                        </m:r>
                        <m:d>
                          <m:d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num>
                      <m:den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den>
                    </m:f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∙∆</m:t>
                    </m:r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</m:oMath>
                </a14:m>
                <a:endParaRPr lang="en-GB" sz="2400" dirty="0"/>
              </a:p>
              <a:p>
                <a:pPr marL="514350" indent="-514350">
                  <a:buFont typeface="+mj-lt"/>
                  <a:buAutoNum type="arabicPeriod" startAt="2"/>
                </a:pPr>
                <a:r>
                  <a:rPr lang="en-GB" sz="2400" dirty="0" err="1"/>
                  <a:t>Optimierung</a:t>
                </a:r>
                <a:r>
                  <a:rPr lang="en-GB" sz="2400" dirty="0"/>
                  <a:t>: </a:t>
                </a:r>
                <a:r>
                  <a:rPr lang="en-GB" sz="2400" dirty="0" err="1"/>
                  <a:t>Anpassung</a:t>
                </a:r>
                <a:r>
                  <a:rPr lang="en-GB" sz="2400" dirty="0"/>
                  <a:t> der </a:t>
                </a:r>
                <a:r>
                  <a:rPr lang="en-GB" sz="2400" dirty="0" err="1"/>
                  <a:t>Stellgr</a:t>
                </a:r>
                <a:r>
                  <a:rPr lang="de-DE" sz="2400" dirty="0"/>
                  <a:t>öße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GB" sz="2400" i="1" smtClean="0">
                        <a:latin typeface="Cambria Math" panose="02040503050406030204" pitchFamily="18" charset="0"/>
                      </a:rPr>
                      <m:t>𝑈</m:t>
                    </m:r>
                    <m:d>
                      <m:d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GB" sz="2400" dirty="0"/>
                  <a:t>) </a:t>
                </a:r>
                <a:r>
                  <a:rPr lang="en-GB" sz="2400" dirty="0" err="1"/>
                  <a:t>zur</a:t>
                </a:r>
                <a:r>
                  <a:rPr lang="en-GB" sz="2400" dirty="0"/>
                  <a:t> </a:t>
                </a:r>
                <a:r>
                  <a:rPr lang="en-GB" sz="2400" dirty="0" err="1"/>
                  <a:t>Minimierung</a:t>
                </a:r>
                <a:r>
                  <a:rPr lang="en-GB" sz="2400" dirty="0"/>
                  <a:t> der </a:t>
                </a:r>
                <a:r>
                  <a:rPr lang="en-GB" sz="2400" dirty="0" err="1"/>
                  <a:t>Abweichung</a:t>
                </a:r>
                <a:r>
                  <a:rPr lang="en-GB" sz="2400" dirty="0"/>
                  <a:t> der </a:t>
                </a:r>
                <a:r>
                  <a:rPr lang="en-GB" sz="2400" dirty="0" err="1"/>
                  <a:t>Regelgröße</a:t>
                </a:r>
                <a:r>
                  <a:rPr lang="en-GB" sz="2400" dirty="0"/>
                  <a:t> (z.B.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400" i="1">
                                <a:latin typeface="Cambria Math" panose="02040503050406030204" pitchFamily="18" charset="0"/>
                              </a:rPr>
                              <m:t>𝐼</m:t>
                            </m:r>
                            <m:d>
                              <m:dPr>
                                <m:ctrlPr>
                                  <a:rPr lang="en-GB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d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GB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r>
                                  <a:rPr lang="en-GB" sz="2400" i="1">
                                    <a:latin typeface="Cambria Math" panose="02040503050406030204" pitchFamily="18" charset="0"/>
                                  </a:rPr>
                                  <m:t>𝑟𝑒𝑓</m:t>
                                </m:r>
                              </m:sub>
                            </m:sSub>
                            <m:r>
                              <a:rPr lang="en-GB" sz="2400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GB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d>
                      </m:e>
                      <m:sup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sz="2400" dirty="0"/>
                  <a:t>) </a:t>
                </a:r>
                <a:r>
                  <a:rPr lang="de-DE" sz="2400" dirty="0"/>
                  <a:t>über mehrere Schritte</a:t>
                </a:r>
                <a:endParaRPr lang="en-GB" sz="2400" dirty="0"/>
              </a:p>
              <a:p>
                <a:pPr marL="514350" indent="-514350">
                  <a:buFont typeface="+mj-lt"/>
                  <a:buAutoNum type="arabicPeriod" startAt="2"/>
                </a:pPr>
                <a:r>
                  <a:rPr lang="en-GB" sz="2400" dirty="0" err="1"/>
                  <a:t>Ausführung</a:t>
                </a:r>
                <a:r>
                  <a:rPr lang="en-GB" sz="2400" dirty="0"/>
                  <a:t> </a:t>
                </a:r>
                <a:r>
                  <a:rPr lang="en-GB" sz="2400" dirty="0" err="1"/>
                  <a:t>nur</a:t>
                </a:r>
                <a:r>
                  <a:rPr lang="en-GB" sz="2400" dirty="0"/>
                  <a:t> des </a:t>
                </a:r>
                <a:r>
                  <a:rPr lang="en-GB" sz="2400" dirty="0" err="1"/>
                  <a:t>ersten</a:t>
                </a:r>
                <a:r>
                  <a:rPr lang="en-GB" sz="2400" dirty="0"/>
                  <a:t> </a:t>
                </a:r>
                <a:r>
                  <a:rPr lang="en-GB" sz="2400" dirty="0" err="1"/>
                  <a:t>Schrittes</a:t>
                </a:r>
                <a:r>
                  <a:rPr lang="en-GB" sz="2400" dirty="0"/>
                  <a:t>, </a:t>
                </a:r>
                <a:r>
                  <a:rPr lang="en-GB" sz="2400" dirty="0" err="1"/>
                  <a:t>dann</a:t>
                </a:r>
                <a:r>
                  <a:rPr lang="en-GB" sz="2400" dirty="0"/>
                  <a:t> </a:t>
                </a:r>
                <a:r>
                  <a:rPr lang="en-GB" sz="2400" dirty="0" err="1"/>
                  <a:t>Wiederholung</a:t>
                </a:r>
                <a:r>
                  <a:rPr lang="en-GB" sz="2400" dirty="0"/>
                  <a:t> des </a:t>
                </a:r>
                <a:r>
                  <a:rPr lang="en-GB" sz="2400" dirty="0" err="1"/>
                  <a:t>Prozesses</a:t>
                </a:r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 err="1"/>
                  <a:t>im</a:t>
                </a:r>
                <a:r>
                  <a:rPr lang="en-GB" sz="2400" dirty="0"/>
                  <a:t> </a:t>
                </a:r>
                <a:r>
                  <a:rPr lang="en-GB" sz="2400" dirty="0" err="1"/>
                  <a:t>Gegensatz</a:t>
                </a:r>
                <a:r>
                  <a:rPr lang="en-GB" sz="2400" dirty="0"/>
                  <a:t> </a:t>
                </a:r>
                <a:r>
                  <a:rPr lang="en-GB" sz="2400" dirty="0" err="1"/>
                  <a:t>zu</a:t>
                </a:r>
                <a:r>
                  <a:rPr lang="en-GB" sz="2400" dirty="0"/>
                  <a:t> Reinforcement Learning </a:t>
                </a:r>
                <a:r>
                  <a:rPr lang="en-GB" sz="2400" dirty="0" err="1"/>
                  <a:t>Kenntnis</a:t>
                </a:r>
                <a:r>
                  <a:rPr lang="en-GB" sz="2400" dirty="0"/>
                  <a:t> des </a:t>
                </a:r>
                <a:r>
                  <a:rPr lang="en-GB" sz="2400" dirty="0" err="1"/>
                  <a:t>Modells</a:t>
                </a:r>
                <a:r>
                  <a:rPr lang="en-GB" sz="2400" dirty="0"/>
                  <a:t> n</a:t>
                </a:r>
                <a:r>
                  <a:rPr lang="de-DE" sz="2400" dirty="0"/>
                  <a:t>ö</a:t>
                </a:r>
                <a:r>
                  <a:rPr lang="en-GB" sz="2400" dirty="0"/>
                  <a:t>tig</a:t>
                </a:r>
              </a:p>
            </p:txBody>
          </p:sp>
        </mc:Choice>
        <mc:Fallback xmlns="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0C01DD58-BCD5-9E22-6288-D9393B3E80D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19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FF8320-B907-C35B-A653-619401DF8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16311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aph with lines and numbers&#10;&#10;Description automatically generated">
            <a:extLst>
              <a:ext uri="{FF2B5EF4-FFF2-40B4-BE49-F238E27FC236}">
                <a16:creationId xmlns:a16="http://schemas.microsoft.com/office/drawing/2014/main" id="{522822EF-E824-0DB1-13C7-106AECE2D2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3012"/>
            <a:ext cx="12192000" cy="39610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3EA904-6A55-9AA0-9AC2-E96790A3E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MPC </a:t>
            </a:r>
            <a:r>
              <a:rPr lang="en-GB" dirty="0" err="1"/>
              <a:t>Ergebnisse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249CF-A34B-9EBE-F1B9-E8A83A678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7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3465EB-D87E-5877-FC7B-279A4DD082A2}"/>
              </a:ext>
            </a:extLst>
          </p:cNvPr>
          <p:cNvSpPr txBox="1"/>
          <p:nvPr/>
        </p:nvSpPr>
        <p:spPr>
          <a:xfrm>
            <a:off x="1871133" y="5793164"/>
            <a:ext cx="131375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return: -164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C44B56-963F-271A-6D8E-F2352A7A563A}"/>
              </a:ext>
            </a:extLst>
          </p:cNvPr>
          <p:cNvSpPr txBox="1"/>
          <p:nvPr/>
        </p:nvSpPr>
        <p:spPr>
          <a:xfrm>
            <a:off x="1871133" y="6352143"/>
            <a:ext cx="381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Modell </a:t>
            </a:r>
            <a:r>
              <a:rPr lang="en-GB" dirty="0" err="1"/>
              <a:t>ber</a:t>
            </a:r>
            <a:r>
              <a:rPr lang="de-DE" dirty="0"/>
              <a:t>ücksichtigt Störungen nicht.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166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4575761-A8D0-89CB-CDC6-4ED3F617F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Reinforcement Learning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B86AAF-AB7E-E3BC-4C3D-4BAD8679C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80029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84BA3-6670-5516-DB58-BEC0C42E7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Reinforcement Learning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FC2D9BB-C0D7-9AEE-BB75-E5A194324E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588587" y="1555219"/>
                <a:ext cx="8434079" cy="2940269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b="1" dirty="0"/>
                  <a:t>State</a:t>
                </a:r>
                <a:r>
                  <a:rPr lang="en-GB" sz="2400" dirty="0"/>
                  <a:t>: </a:t>
                </a:r>
                <a:r>
                  <a:rPr lang="en-GB" sz="2400" dirty="0" err="1"/>
                  <a:t>Größen</a:t>
                </a:r>
                <a:r>
                  <a:rPr lang="en-GB" sz="2400" dirty="0"/>
                  <a:t> </a:t>
                </a:r>
                <a:r>
                  <a:rPr lang="en-GB" sz="2400" dirty="0" err="1"/>
                  <a:t>zur</a:t>
                </a:r>
                <a:r>
                  <a:rPr lang="en-GB" sz="2400" dirty="0"/>
                  <a:t> </a:t>
                </a:r>
                <a:r>
                  <a:rPr lang="en-GB" sz="2400" dirty="0" err="1"/>
                  <a:t>Beschreibung</a:t>
                </a:r>
                <a:r>
                  <a:rPr lang="en-GB" sz="2400" dirty="0"/>
                  <a:t> des </a:t>
                </a:r>
                <a:r>
                  <a:rPr lang="en-GB" sz="2400" dirty="0" err="1"/>
                  <a:t>aktuellen</a:t>
                </a:r>
                <a:r>
                  <a:rPr lang="en-GB" sz="2400" dirty="0"/>
                  <a:t> </a:t>
                </a:r>
                <a:r>
                  <a:rPr lang="en-GB" sz="2400" dirty="0" err="1"/>
                  <a:t>Systemzustands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 err="1"/>
                  <a:t>hier</a:t>
                </a:r>
                <a:r>
                  <a:rPr lang="en-GB" sz="2400" dirty="0"/>
                  <a:t>: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𝐼</m:t>
                    </m:r>
                    <m:d>
                      <m:dPr>
                        <m:ctrlPr>
                          <a:rPr lang="en-GB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𝑈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b="1" dirty="0"/>
                  <a:t>Action</a:t>
                </a:r>
                <a:r>
                  <a:rPr lang="en-GB" sz="2400" dirty="0"/>
                  <a:t>: </a:t>
                </a:r>
                <a:r>
                  <a:rPr lang="en-GB" sz="2400" dirty="0" err="1"/>
                  <a:t>Entscheidung</a:t>
                </a:r>
                <a:r>
                  <a:rPr lang="en-GB" sz="2400" dirty="0"/>
                  <a:t> des </a:t>
                </a:r>
                <a:r>
                  <a:rPr lang="en-GB" sz="2400" dirty="0" err="1"/>
                  <a:t>Agenten</a:t>
                </a:r>
                <a:r>
                  <a:rPr lang="en-GB" sz="2400" dirty="0"/>
                  <a:t> in </a:t>
                </a:r>
                <a:r>
                  <a:rPr lang="en-GB" sz="2400" dirty="0" err="1"/>
                  <a:t>einem</a:t>
                </a:r>
                <a:r>
                  <a:rPr lang="en-GB" sz="2400" dirty="0"/>
                  <a:t> </a:t>
                </a:r>
                <a:r>
                  <a:rPr lang="en-GB" sz="2400" dirty="0" err="1"/>
                  <a:t>bestimmten</a:t>
                </a:r>
                <a:r>
                  <a:rPr lang="en-GB" sz="2400" dirty="0"/>
                  <a:t> </a:t>
                </a:r>
                <a:r>
                  <a:rPr lang="en-GB" sz="2400" dirty="0" err="1"/>
                  <a:t>Zustand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 err="1">
                    <a:ea typeface="Cambria Math" panose="02040503050406030204" pitchFamily="18" charset="0"/>
                  </a:rPr>
                  <a:t>h</a:t>
                </a:r>
                <a:r>
                  <a:rPr lang="en-GB" sz="2400" b="0" dirty="0" err="1">
                    <a:ea typeface="Cambria Math" panose="02040503050406030204" pitchFamily="18" charset="0"/>
                  </a:rPr>
                  <a:t>ier</a:t>
                </a:r>
                <a:r>
                  <a:rPr lang="en-GB" sz="2400" b="0" dirty="0">
                    <a:ea typeface="Cambria Math" panose="02040503050406030204" pitchFamily="18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𝑈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GB" sz="2400" b="1" dirty="0"/>
              </a:p>
              <a:p>
                <a:pPr marL="0" indent="0">
                  <a:buNone/>
                </a:pPr>
                <a:r>
                  <a:rPr lang="en-GB" sz="2400" b="1" dirty="0"/>
                  <a:t>Reward</a:t>
                </a:r>
                <a:r>
                  <a:rPr lang="en-GB" sz="2400" dirty="0"/>
                  <a:t>: </a:t>
                </a:r>
                <a:r>
                  <a:rPr lang="en-GB" sz="2400" dirty="0" err="1"/>
                  <a:t>numerische</a:t>
                </a:r>
                <a:r>
                  <a:rPr lang="en-GB" sz="2400" dirty="0"/>
                  <a:t> </a:t>
                </a:r>
                <a:r>
                  <a:rPr lang="en-GB" sz="2400" dirty="0" err="1"/>
                  <a:t>Antwort</a:t>
                </a:r>
                <a:r>
                  <a:rPr lang="en-GB" sz="2400" dirty="0"/>
                  <a:t> der </a:t>
                </a:r>
                <a:r>
                  <a:rPr lang="en-GB" sz="2400" dirty="0" err="1"/>
                  <a:t>Umgebung</a:t>
                </a:r>
                <a:r>
                  <a:rPr lang="en-GB" sz="2400" dirty="0"/>
                  <a:t> auf </a:t>
                </a:r>
                <a:r>
                  <a:rPr lang="en-GB" sz="2400" dirty="0" err="1"/>
                  <a:t>eine</a:t>
                </a:r>
                <a:r>
                  <a:rPr lang="en-GB" sz="2400" dirty="0"/>
                  <a:t> Action</a:t>
                </a:r>
              </a:p>
              <a:p>
                <a:pPr marL="0" indent="0">
                  <a:buNone/>
                </a:pPr>
                <a:r>
                  <a:rPr lang="en-GB" sz="2400" dirty="0" err="1"/>
                  <a:t>hier</a:t>
                </a:r>
                <a:r>
                  <a:rPr lang="en-GB" sz="2400" dirty="0"/>
                  <a:t>: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−</m:t>
                    </m:r>
                    <m:d>
                      <m:dPr>
                        <m:begChr m:val="|"/>
                        <m:endChr m:val="|"/>
                        <m:ctrlPr>
                          <a:rPr lang="en-GB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  <m:d>
                          <m:dPr>
                            <m:ctrlP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𝑟𝑒𝑓</m:t>
                            </m:r>
                          </m:sub>
                        </m:sSub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FC2D9BB-C0D7-9AEE-BB75-E5A194324E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588587" y="1555219"/>
                <a:ext cx="8434079" cy="2940269"/>
              </a:xfrm>
              <a:blipFill>
                <a:blip r:embed="rId2"/>
                <a:stretch>
                  <a:fillRect l="-1157" t="-290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28A76F-6D9B-9744-FB75-68245B43C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8B675A-2084-C34A-84F6-1B6A8516A5F3}" type="slidenum">
              <a:rPr kumimoji="0" lang="en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3C2E752-58A1-8056-A708-0B34E689CBB8}"/>
              </a:ext>
            </a:extLst>
          </p:cNvPr>
          <p:cNvGrpSpPr/>
          <p:nvPr/>
        </p:nvGrpSpPr>
        <p:grpSpPr>
          <a:xfrm>
            <a:off x="838200" y="1402813"/>
            <a:ext cx="2750387" cy="299160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A8AE4AC-C404-A28C-BA5E-40F15588D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DD1DBF9-2CEF-C7C0-4284-2CCE061194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F518011-7EA5-BE1B-C70D-3ABFBA76F5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97151313-3743-EB4A-461E-ED59B1267CF9}"/>
              </a:ext>
            </a:extLst>
          </p:cNvPr>
          <p:cNvSpPr txBox="1"/>
          <p:nvPr/>
        </p:nvSpPr>
        <p:spPr>
          <a:xfrm>
            <a:off x="279400" y="4580457"/>
            <a:ext cx="1174326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Action Policy: </a:t>
            </a:r>
            <a:r>
              <a:rPr lang="en-GB" sz="2400" dirty="0" err="1"/>
              <a:t>Strategie</a:t>
            </a:r>
            <a:r>
              <a:rPr lang="en-GB" sz="2400" dirty="0"/>
              <a:t> </a:t>
            </a:r>
            <a:r>
              <a:rPr lang="en-GB" sz="2400" dirty="0" err="1"/>
              <a:t>bestehend</a:t>
            </a:r>
            <a:r>
              <a:rPr lang="en-GB" sz="2400" dirty="0"/>
              <a:t> </a:t>
            </a:r>
            <a:r>
              <a:rPr lang="en-GB" sz="2400" dirty="0" err="1"/>
              <a:t>aus</a:t>
            </a:r>
            <a:r>
              <a:rPr lang="en-GB" sz="2400" dirty="0"/>
              <a:t> </a:t>
            </a:r>
            <a:r>
              <a:rPr lang="en-GB" sz="2400" dirty="0" err="1"/>
              <a:t>Aktionen</a:t>
            </a:r>
            <a:r>
              <a:rPr lang="en-GB" sz="2400" dirty="0"/>
              <a:t> f</a:t>
            </a:r>
            <a:r>
              <a:rPr lang="de-DE" sz="2400" dirty="0"/>
              <a:t>ür jeden Zustand (Action-Sequenz)</a:t>
            </a:r>
            <a:endParaRPr lang="en-GB" sz="2400" dirty="0"/>
          </a:p>
          <a:p>
            <a:pPr marL="0" indent="0">
              <a:buNone/>
            </a:pPr>
            <a:r>
              <a:rPr lang="en-GB" sz="2400" dirty="0" err="1"/>
              <a:t>Ziel</a:t>
            </a:r>
            <a:r>
              <a:rPr lang="en-GB" sz="2400" dirty="0"/>
              <a:t>: Policy </a:t>
            </a:r>
            <a:r>
              <a:rPr lang="en-GB" sz="2400" dirty="0" err="1"/>
              <a:t>zur</a:t>
            </a:r>
            <a:r>
              <a:rPr lang="en-GB" sz="2400" dirty="0"/>
              <a:t> </a:t>
            </a:r>
            <a:r>
              <a:rPr lang="en-GB" sz="2400" dirty="0" err="1"/>
              <a:t>Maximierung</a:t>
            </a:r>
            <a:r>
              <a:rPr lang="en-GB" sz="2400" dirty="0"/>
              <a:t> der </a:t>
            </a:r>
            <a:r>
              <a:rPr lang="en-GB" sz="2400" dirty="0" err="1"/>
              <a:t>Summe</a:t>
            </a:r>
            <a:r>
              <a:rPr lang="en-GB" sz="2400" dirty="0"/>
              <a:t> der </a:t>
            </a:r>
            <a:r>
              <a:rPr lang="en-GB" sz="2400" dirty="0" err="1"/>
              <a:t>künftigen</a:t>
            </a:r>
            <a:r>
              <a:rPr lang="en-GB" sz="2400" dirty="0"/>
              <a:t> (</a:t>
            </a:r>
            <a:r>
              <a:rPr lang="en-GB" sz="2400" b="1" dirty="0" err="1"/>
              <a:t>verzögerten</a:t>
            </a:r>
            <a:r>
              <a:rPr lang="en-GB" sz="2400" dirty="0"/>
              <a:t>) Rewards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 err="1"/>
              <a:t>Lernen</a:t>
            </a:r>
            <a:r>
              <a:rPr lang="en-GB" sz="2400" dirty="0"/>
              <a:t> </a:t>
            </a:r>
            <a:r>
              <a:rPr lang="en-GB" sz="2400" dirty="0" err="1"/>
              <a:t>durch</a:t>
            </a:r>
            <a:r>
              <a:rPr lang="en-GB" sz="2400" dirty="0"/>
              <a:t> </a:t>
            </a:r>
            <a:r>
              <a:rPr lang="en-GB" sz="2400" b="1" dirty="0" err="1"/>
              <a:t>zielgerichtete</a:t>
            </a:r>
            <a:r>
              <a:rPr lang="en-GB" sz="2400" b="1" dirty="0"/>
              <a:t> </a:t>
            </a:r>
            <a:r>
              <a:rPr lang="en-GB" sz="2400" b="1" dirty="0" err="1"/>
              <a:t>Interaktion</a:t>
            </a:r>
            <a:r>
              <a:rPr lang="en-GB" sz="2400" dirty="0"/>
              <a:t> </a:t>
            </a:r>
            <a:r>
              <a:rPr lang="en-GB" sz="2400" dirty="0" err="1"/>
              <a:t>mit</a:t>
            </a:r>
            <a:r>
              <a:rPr lang="en-GB" sz="2400" dirty="0"/>
              <a:t> der </a:t>
            </a:r>
            <a:r>
              <a:rPr lang="en-GB" sz="2400" dirty="0" err="1"/>
              <a:t>Umgebung</a:t>
            </a:r>
            <a:r>
              <a:rPr lang="en-GB" sz="2400" dirty="0"/>
              <a:t> (</a:t>
            </a:r>
            <a:r>
              <a:rPr lang="en-GB" sz="2400" b="1" dirty="0"/>
              <a:t>trial and error</a:t>
            </a:r>
            <a:r>
              <a:rPr lang="en-GB" sz="2400" dirty="0"/>
              <a:t>)</a:t>
            </a:r>
          </a:p>
          <a:p>
            <a:pPr marL="0" indent="0">
              <a:buNone/>
            </a:pPr>
            <a:r>
              <a:rPr lang="en-GB" sz="2400" dirty="0">
                <a:sym typeface="Wingdings" panose="05000000000000000000" pitchFamily="2" charset="2"/>
              </a:rPr>
              <a:t> </a:t>
            </a:r>
            <a:r>
              <a:rPr lang="en-GB" sz="2400" dirty="0" err="1">
                <a:sym typeface="Wingdings" panose="05000000000000000000" pitchFamily="2" charset="2"/>
              </a:rPr>
              <a:t>weder</a:t>
            </a:r>
            <a:r>
              <a:rPr lang="en-GB" sz="2400" dirty="0">
                <a:sym typeface="Wingdings" panose="05000000000000000000" pitchFamily="2" charset="2"/>
              </a:rPr>
              <a:t> Input-Output </a:t>
            </a:r>
            <a:r>
              <a:rPr lang="en-GB" sz="2400" dirty="0" err="1">
                <a:sym typeface="Wingdings" panose="05000000000000000000" pitchFamily="2" charset="2"/>
              </a:rPr>
              <a:t>Beispiele</a:t>
            </a:r>
            <a:r>
              <a:rPr lang="en-GB" sz="2400" dirty="0">
                <a:sym typeface="Wingdings" panose="05000000000000000000" pitchFamily="2" charset="2"/>
              </a:rPr>
              <a:t> (supervised learning) </a:t>
            </a:r>
            <a:r>
              <a:rPr lang="en-GB" sz="2400" dirty="0" err="1">
                <a:sym typeface="Wingdings" panose="05000000000000000000" pitchFamily="2" charset="2"/>
              </a:rPr>
              <a:t>noch</a:t>
            </a:r>
            <a:r>
              <a:rPr lang="en-GB" sz="2400" dirty="0">
                <a:sym typeface="Wingdings" panose="05000000000000000000" pitchFamily="2" charset="2"/>
              </a:rPr>
              <a:t> Modell der </a:t>
            </a:r>
            <a:r>
              <a:rPr lang="en-GB" sz="2400" dirty="0" err="1">
                <a:sym typeface="Wingdings" panose="05000000000000000000" pitchFamily="2" charset="2"/>
              </a:rPr>
              <a:t>Umgebung</a:t>
            </a:r>
            <a:r>
              <a:rPr lang="en-GB" sz="2400" dirty="0">
                <a:sym typeface="Wingdings" panose="05000000000000000000" pitchFamily="2" charset="2"/>
              </a:rPr>
              <a:t> n</a:t>
            </a:r>
            <a:r>
              <a:rPr lang="de-DE" sz="2400" dirty="0">
                <a:sym typeface="Wingdings" panose="05000000000000000000" pitchFamily="2" charset="2"/>
              </a:rPr>
              <a:t>ötig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33439329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3697</TotalTime>
  <Words>1002</Words>
  <Application>Microsoft Office PowerPoint</Application>
  <PresentationFormat>Widescreen</PresentationFormat>
  <Paragraphs>191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Aptos</vt:lpstr>
      <vt:lpstr>Aptos Display</vt:lpstr>
      <vt:lpstr>Arial</vt:lpstr>
      <vt:lpstr>Calibri</vt:lpstr>
      <vt:lpstr>Calibri Light</vt:lpstr>
      <vt:lpstr>Cambria Math</vt:lpstr>
      <vt:lpstr>Wingdings</vt:lpstr>
      <vt:lpstr>Office Theme</vt:lpstr>
      <vt:lpstr>1_Office Theme</vt:lpstr>
      <vt:lpstr>Einsatz von Reinforcement Learning am Beispiel einer Stromregelung durch eine RL-Last</vt:lpstr>
      <vt:lpstr>Stromkreis mit resistiver und induktiver Last</vt:lpstr>
      <vt:lpstr>Regelkreis</vt:lpstr>
      <vt:lpstr>Benchmarks</vt:lpstr>
      <vt:lpstr>PID-Regler mit Begrenzung</vt:lpstr>
      <vt:lpstr>Model Predictive Control (MPC)</vt:lpstr>
      <vt:lpstr>MPC Ergebnisse</vt:lpstr>
      <vt:lpstr>Reinforcement Learning</vt:lpstr>
      <vt:lpstr>Reinforcement Learning</vt:lpstr>
      <vt:lpstr>Action-Policy Suche</vt:lpstr>
      <vt:lpstr>State &amp; Action Values</vt:lpstr>
      <vt:lpstr>State-Value Funktion</vt:lpstr>
      <vt:lpstr>Q-Learning</vt:lpstr>
      <vt:lpstr>DQN</vt:lpstr>
      <vt:lpstr>Deep Q-Network (DQN)</vt:lpstr>
      <vt:lpstr>DQN Ergebnisse</vt:lpstr>
      <vt:lpstr>Besonderheiten im DQN-Training</vt:lpstr>
      <vt:lpstr>Exploration</vt:lpstr>
      <vt:lpstr>Policy Gradients</vt:lpstr>
      <vt:lpstr>Direkte Policy Suche: Policy Gradient Methode</vt:lpstr>
      <vt:lpstr>Actor-Critic Methoden</vt:lpstr>
      <vt:lpstr>PG - Diskrete Actions</vt:lpstr>
      <vt:lpstr>PG - Kontinuierliche Actions</vt:lpstr>
      <vt:lpstr>Zusammenfassung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Wick, Felix</cp:lastModifiedBy>
  <cp:revision>1</cp:revision>
  <dcterms:created xsi:type="dcterms:W3CDTF">2024-09-29T06:35:33Z</dcterms:created>
  <dcterms:modified xsi:type="dcterms:W3CDTF">2024-10-05T11:39:51Z</dcterms:modified>
</cp:coreProperties>
</file>

<file path=docProps/thumbnail.jpeg>
</file>